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5" r:id="rId3"/>
    <p:sldId id="258" r:id="rId4"/>
    <p:sldId id="261" r:id="rId5"/>
    <p:sldId id="271" r:id="rId6"/>
    <p:sldId id="269" r:id="rId7"/>
    <p:sldId id="262" r:id="rId8"/>
    <p:sldId id="272" r:id="rId9"/>
    <p:sldId id="270" r:id="rId10"/>
    <p:sldId id="268" r:id="rId11"/>
    <p:sldId id="266" r:id="rId12"/>
    <p:sldId id="264" r:id="rId13"/>
    <p:sldId id="259" r:id="rId14"/>
    <p:sldId id="267" r:id="rId15"/>
    <p:sldId id="257" r:id="rId16"/>
    <p:sldId id="26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F73A"/>
    <a:srgbClr val="95959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958" autoAdjust="0"/>
  </p:normalViewPr>
  <p:slideViewPr>
    <p:cSldViewPr snapToGrid="0">
      <p:cViewPr>
        <p:scale>
          <a:sx n="67" d="100"/>
          <a:sy n="67" d="100"/>
        </p:scale>
        <p:origin x="992" y="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25" y="0"/>
            <a:ext cx="12205725" cy="68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521775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334434" y="3679965"/>
            <a:ext cx="11523133" cy="9600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3162" y="4821155"/>
            <a:ext cx="11524404" cy="288032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8" name="Gerade Verbindung 7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12336694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6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1955937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23/02/2022</a:t>
            </a:fld>
            <a:endParaRPr lang="en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834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4371905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23/02/2022</a:t>
            </a:fld>
            <a:endParaRPr lang="en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cxnSp>
        <p:nvCxnSpPr>
          <p:cNvPr id="12" name="Gerade Verbindung 11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01" y="-43200"/>
            <a:ext cx="1612633" cy="8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2E8354-C884-4D66-9347-90E31E116C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41294" indent="-241294" algn="ctr">
              <a:spcBef>
                <a:spcPts val="267"/>
              </a:spcBef>
              <a:buFont typeface="Calibri" panose="020F0502020204030204" pitchFamily="34" charset="0"/>
              <a:buChar char="▪"/>
            </a:pPr>
            <a:endParaRPr lang="en-DE" sz="1867" dirty="0" err="1"/>
          </a:p>
        </p:txBody>
      </p:sp>
    </p:spTree>
    <p:extLst>
      <p:ext uri="{BB962C8B-B14F-4D97-AF65-F5344CB8AC3E}">
        <p14:creationId xmlns:p14="http://schemas.microsoft.com/office/powerpoint/2010/main" val="349083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7"/>
            <a:ext cx="12194395" cy="68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74793120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460500"/>
            <a:ext cx="12192000" cy="53975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35359" y="4557214"/>
            <a:ext cx="11521279" cy="979613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4434" y="5718016"/>
            <a:ext cx="11523132" cy="288032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8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4300839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 bwMode="gray">
          <a:xfrm>
            <a:off x="329682" y="656694"/>
            <a:ext cx="1393164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329681" y="1400008"/>
            <a:ext cx="11526959" cy="4800600"/>
          </a:xfrm>
        </p:spPr>
        <p:txBody>
          <a:bodyPr>
            <a:noAutofit/>
          </a:bodyPr>
          <a:lstStyle>
            <a:lvl1pPr marL="479988" indent="-479988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480472" indent="23917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01" y="-43200"/>
            <a:ext cx="1612633" cy="8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6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168796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5362" y="2048845"/>
            <a:ext cx="11521277" cy="816000"/>
          </a:xfrm>
        </p:spPr>
        <p:txBody>
          <a:bodyPr anchor="b">
            <a:no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8403" y="2949021"/>
            <a:ext cx="11521277" cy="672000"/>
          </a:xfrm>
        </p:spPr>
        <p:txBody>
          <a:bodyPr anchor="t">
            <a:noAutofit/>
          </a:bodyPr>
          <a:lstStyle>
            <a:lvl1pPr marL="0" indent="0">
              <a:buNone/>
              <a:defRPr sz="2133" b="0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39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493449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23/02/2022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6000" y="93182"/>
            <a:ext cx="11520000" cy="483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36000" y="1396800"/>
            <a:ext cx="11520000" cy="4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96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351794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23/02/2022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336000" y="1396801"/>
            <a:ext cx="5616067" cy="478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6240573" y="1396801"/>
            <a:ext cx="5616067" cy="478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E0C2E0DC-CE21-449B-B90C-F53EBB197F7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36000" y="93182"/>
            <a:ext cx="11520000" cy="4832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28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5693278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23/02/2022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6239934" y="1449388"/>
            <a:ext cx="5617633" cy="476302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336000" y="1396801"/>
            <a:ext cx="5616067" cy="478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87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466194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827" y="625475"/>
            <a:ext cx="12191173" cy="625990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7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682882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35361" y="2996953"/>
            <a:ext cx="11521280" cy="2124236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867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bearbeiten</a:t>
            </a:r>
          </a:p>
          <a:p>
            <a:pPr lvl="1"/>
            <a:r>
              <a:rPr lang="de-DE" dirty="0"/>
              <a:t>Zitat 14pt</a:t>
            </a:r>
          </a:p>
        </p:txBody>
      </p:sp>
      <p:cxnSp>
        <p:nvCxnSpPr>
          <p:cNvPr id="7" name="Gerade Verbindung 6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01" y="-43200"/>
            <a:ext cx="1612633" cy="8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605338046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think-cell Folie" r:id="rId16" imgW="270" imgH="270" progId="TCLayout.ActiveDocument.1">
                  <p:embed/>
                </p:oleObj>
              </mc:Choice>
              <mc:Fallback>
                <p:oleObj name="think-cell Folie" r:id="rId16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9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0"/>
            <a:ext cx="12191996" cy="685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34433" y="1395251"/>
            <a:ext cx="11520000" cy="48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34433" y="596765"/>
            <a:ext cx="1152000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6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1219170" rtl="0" eaLnBrk="1" latinLnBrk="0" hangingPunct="1"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67"/>
        </a:spcBef>
        <a:spcAft>
          <a:spcPts val="0"/>
        </a:spcAft>
        <a:buFont typeface="Arial" panose="020B0604020202020204" pitchFamily="34" charset="0"/>
        <a:buNone/>
        <a:defRPr sz="1867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241294" indent="-241294" algn="l" defTabSz="1219170" rtl="0" eaLnBrk="1" latinLnBrk="0" hangingPunct="1">
        <a:spcBef>
          <a:spcPts val="267"/>
        </a:spcBef>
        <a:spcAft>
          <a:spcPts val="0"/>
        </a:spcAft>
        <a:buFont typeface="Wingdings" charset="2"/>
        <a:buChar char="§"/>
        <a:defRPr sz="1867" kern="1200">
          <a:solidFill>
            <a:schemeClr val="bg2"/>
          </a:solidFill>
          <a:latin typeface="+mj-lt"/>
          <a:ea typeface="+mn-ea"/>
          <a:cs typeface="+mn-cs"/>
        </a:defRPr>
      </a:lvl2pPr>
      <a:lvl3pPr marL="484705" indent="-243411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3pPr>
      <a:lvl4pPr marL="721766" indent="-239178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4pPr>
      <a:lvl5pPr marL="952476" indent="-241294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12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1.JPG"/><Relationship Id="rId9" Type="http://schemas.microsoft.com/office/2007/relationships/hdphoto" Target="../media/hdphoto4.wdp"/><Relationship Id="rId1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6.wdp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microsoft.com/office/2007/relationships/hdphoto" Target="../media/hdphoto3.wdp"/><Relationship Id="rId9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0" Type="http://schemas.openxmlformats.org/officeDocument/2006/relationships/image" Target="../media/image27.jpeg"/><Relationship Id="rId4" Type="http://schemas.openxmlformats.org/officeDocument/2006/relationships/image" Target="../media/image35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microsoft.com/office/2007/relationships/hdphoto" Target="../media/hdphoto6.wdp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JPG"/><Relationship Id="rId7" Type="http://schemas.openxmlformats.org/officeDocument/2006/relationships/image" Target="../media/image36.png"/><Relationship Id="rId12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11" Type="http://schemas.openxmlformats.org/officeDocument/2006/relationships/image" Target="../media/image27.jpeg"/><Relationship Id="rId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765F-8649-4211-A0FC-FF80947DA0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Mini </a:t>
            </a:r>
            <a:r>
              <a:rPr lang="de-DE" dirty="0" err="1"/>
              <a:t>Kenterprise</a:t>
            </a:r>
            <a:r>
              <a:rPr lang="de-DE" dirty="0"/>
              <a:t> Graphics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44633-B63D-485F-9421-88D11F3EBE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Last Updated 23.02.2022 | WORK IN PROGRESS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4482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19F5150-131D-4012-8687-71F694E22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5061"/>
            <a:ext cx="12192000" cy="5502141"/>
          </a:xfrm>
          <a:prstGeom prst="rect">
            <a:avLst/>
          </a:prstGeom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950BF369-BF4C-45B4-A3E8-01713F07BB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45" b="18524"/>
          <a:stretch/>
        </p:blipFill>
        <p:spPr>
          <a:xfrm>
            <a:off x="1954662" y="1913421"/>
            <a:ext cx="8217751" cy="3495579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AB57A20-9B89-44A1-8457-C30549721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" t="13345" r="56744" b="18101"/>
          <a:stretch/>
        </p:blipFill>
        <p:spPr>
          <a:xfrm>
            <a:off x="1928402" y="2402471"/>
            <a:ext cx="3485950" cy="2488741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D136469-1A42-4529-8B37-A4D54A7C0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56" t="23650" b="28937"/>
          <a:stretch/>
        </p:blipFill>
        <p:spPr>
          <a:xfrm>
            <a:off x="8694931" y="2826522"/>
            <a:ext cx="1329869" cy="1640640"/>
          </a:xfrm>
          <a:prstGeom prst="rect">
            <a:avLst/>
          </a:prstGeo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B13F62F-7900-4CCD-8598-67596A1E8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25" t="20185" r="17291" b="29740"/>
          <a:stretch/>
        </p:blipFill>
        <p:spPr>
          <a:xfrm rot="10800000">
            <a:off x="7075397" y="2589691"/>
            <a:ext cx="1588328" cy="179616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E43926-0C3B-4649-A62D-C54E8786E5C3}"/>
              </a:ext>
            </a:extLst>
          </p:cNvPr>
          <p:cNvCxnSpPr>
            <a:cxnSpLocks/>
          </p:cNvCxnSpPr>
          <p:nvPr/>
        </p:nvCxnSpPr>
        <p:spPr>
          <a:xfrm flipH="1" flipV="1">
            <a:off x="8954899" y="2743624"/>
            <a:ext cx="506977" cy="2556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758E936-74E1-494C-A05C-8376AD9163DD}"/>
              </a:ext>
            </a:extLst>
          </p:cNvPr>
          <p:cNvSpPr/>
          <p:nvPr/>
        </p:nvSpPr>
        <p:spPr>
          <a:xfrm>
            <a:off x="5562081" y="2011517"/>
            <a:ext cx="1164133" cy="4605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180K</a:t>
            </a:r>
            <a:endParaRPr lang="en-DE" sz="1400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209C1E-7CD0-404C-9C8E-4CBB1729C05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52950" y="2241779"/>
            <a:ext cx="1109131" cy="3272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8EAF4E-0B14-40CE-B76A-83B3E349E623}"/>
              </a:ext>
            </a:extLst>
          </p:cNvPr>
          <p:cNvCxnSpPr>
            <a:cxnSpLocks/>
          </p:cNvCxnSpPr>
          <p:nvPr/>
        </p:nvCxnSpPr>
        <p:spPr>
          <a:xfrm flipH="1">
            <a:off x="6754525" y="2244536"/>
            <a:ext cx="973857" cy="14327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BB4C3F-7AE4-46CA-8329-746FC3DAE0FB}"/>
              </a:ext>
            </a:extLst>
          </p:cNvPr>
          <p:cNvCxnSpPr>
            <a:cxnSpLocks/>
          </p:cNvCxnSpPr>
          <p:nvPr/>
        </p:nvCxnSpPr>
        <p:spPr>
          <a:xfrm flipH="1" flipV="1">
            <a:off x="8048223" y="2124353"/>
            <a:ext cx="74463" cy="297691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318DEF4-945A-49F0-8E0F-38E614C352ED}"/>
              </a:ext>
            </a:extLst>
          </p:cNvPr>
          <p:cNvSpPr/>
          <p:nvPr/>
        </p:nvSpPr>
        <p:spPr>
          <a:xfrm>
            <a:off x="9368240" y="2151841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684D1E-7DDC-456E-ADE7-85277A4E3A89}"/>
              </a:ext>
            </a:extLst>
          </p:cNvPr>
          <p:cNvSpPr/>
          <p:nvPr/>
        </p:nvSpPr>
        <p:spPr>
          <a:xfrm>
            <a:off x="9373452" y="2404935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7C7369-4498-42CD-8E78-11455B6CE202}"/>
              </a:ext>
            </a:extLst>
          </p:cNvPr>
          <p:cNvSpPr/>
          <p:nvPr/>
        </p:nvSpPr>
        <p:spPr>
          <a:xfrm>
            <a:off x="9373452" y="2663004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2F7D3D-825D-4444-BC8A-CA8817F48D79}"/>
              </a:ext>
            </a:extLst>
          </p:cNvPr>
          <p:cNvSpPr/>
          <p:nvPr/>
        </p:nvSpPr>
        <p:spPr>
          <a:xfrm>
            <a:off x="9610470" y="2133340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EB1013-1820-487C-A18C-73199AAEB561}"/>
              </a:ext>
            </a:extLst>
          </p:cNvPr>
          <p:cNvSpPr/>
          <p:nvPr/>
        </p:nvSpPr>
        <p:spPr>
          <a:xfrm>
            <a:off x="9615682" y="2386434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03CE978-C7DA-4925-9EEF-881A2FF15E0D}"/>
              </a:ext>
            </a:extLst>
          </p:cNvPr>
          <p:cNvSpPr/>
          <p:nvPr/>
        </p:nvSpPr>
        <p:spPr>
          <a:xfrm>
            <a:off x="9615682" y="2644502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95B74E-BBC7-45FA-82F7-CC9D6A889AB5}"/>
              </a:ext>
            </a:extLst>
          </p:cNvPr>
          <p:cNvSpPr/>
          <p:nvPr/>
        </p:nvSpPr>
        <p:spPr>
          <a:xfrm>
            <a:off x="9643636" y="3151453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F22744-D7FD-4CFF-9406-6FADD58E9F32}"/>
              </a:ext>
            </a:extLst>
          </p:cNvPr>
          <p:cNvSpPr/>
          <p:nvPr/>
        </p:nvSpPr>
        <p:spPr>
          <a:xfrm>
            <a:off x="7628973" y="3163210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0B8272-FA93-4018-BC41-6D852C67D02C}"/>
              </a:ext>
            </a:extLst>
          </p:cNvPr>
          <p:cNvSpPr/>
          <p:nvPr/>
        </p:nvSpPr>
        <p:spPr>
          <a:xfrm>
            <a:off x="8889593" y="2667289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1AD3AE7-F776-479A-8E28-B95EC9252E71}"/>
              </a:ext>
            </a:extLst>
          </p:cNvPr>
          <p:cNvSpPr/>
          <p:nvPr/>
        </p:nvSpPr>
        <p:spPr>
          <a:xfrm>
            <a:off x="9383817" y="2907914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01392A-52AE-4B61-A2F8-A8EDAC6796B7}"/>
              </a:ext>
            </a:extLst>
          </p:cNvPr>
          <p:cNvCxnSpPr>
            <a:cxnSpLocks/>
          </p:cNvCxnSpPr>
          <p:nvPr/>
        </p:nvCxnSpPr>
        <p:spPr>
          <a:xfrm>
            <a:off x="2933230" y="3646842"/>
            <a:ext cx="0" cy="8916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FDF160F-F6F8-4916-8070-8A76DE6A3738}"/>
              </a:ext>
            </a:extLst>
          </p:cNvPr>
          <p:cNvSpPr/>
          <p:nvPr/>
        </p:nvSpPr>
        <p:spPr>
          <a:xfrm>
            <a:off x="2858340" y="4463652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F548D7-ADE5-435F-AC15-1C3FB6EC43B5}"/>
              </a:ext>
            </a:extLst>
          </p:cNvPr>
          <p:cNvCxnSpPr>
            <a:cxnSpLocks/>
          </p:cNvCxnSpPr>
          <p:nvPr/>
        </p:nvCxnSpPr>
        <p:spPr>
          <a:xfrm flipV="1">
            <a:off x="2933230" y="3632118"/>
            <a:ext cx="6038654" cy="76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B20E082-47A8-4B8E-9CC0-3B237E913A6C}"/>
              </a:ext>
            </a:extLst>
          </p:cNvPr>
          <p:cNvSpPr/>
          <p:nvPr/>
        </p:nvSpPr>
        <p:spPr>
          <a:xfrm>
            <a:off x="8874042" y="3899504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3FEA22-48E2-4996-9F51-7C205C0B534E}"/>
              </a:ext>
            </a:extLst>
          </p:cNvPr>
          <p:cNvCxnSpPr>
            <a:cxnSpLocks/>
          </p:cNvCxnSpPr>
          <p:nvPr/>
        </p:nvCxnSpPr>
        <p:spPr>
          <a:xfrm>
            <a:off x="8941324" y="3624022"/>
            <a:ext cx="31816" cy="2960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E92381-9517-48FB-AAB6-A3FCE343D154}"/>
              </a:ext>
            </a:extLst>
          </p:cNvPr>
          <p:cNvCxnSpPr>
            <a:cxnSpLocks/>
          </p:cNvCxnSpPr>
          <p:nvPr/>
        </p:nvCxnSpPr>
        <p:spPr>
          <a:xfrm flipV="1">
            <a:off x="3198348" y="3690766"/>
            <a:ext cx="6492224" cy="394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DB3050A2-38FB-498B-A95B-E5D528D91C49}"/>
              </a:ext>
            </a:extLst>
          </p:cNvPr>
          <p:cNvSpPr/>
          <p:nvPr/>
        </p:nvSpPr>
        <p:spPr>
          <a:xfrm>
            <a:off x="3123458" y="4463652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579B42E-9D95-401E-B9A8-FD0D1AC95F27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3198348" y="3738516"/>
            <a:ext cx="0" cy="725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31DA02-2A42-4C64-A28A-BA688FF7F82D}"/>
              </a:ext>
            </a:extLst>
          </p:cNvPr>
          <p:cNvCxnSpPr>
            <a:cxnSpLocks/>
          </p:cNvCxnSpPr>
          <p:nvPr/>
        </p:nvCxnSpPr>
        <p:spPr>
          <a:xfrm>
            <a:off x="9690572" y="3679292"/>
            <a:ext cx="10887" cy="290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F84944FD-A889-4B89-B546-E13FD739D5FA}"/>
              </a:ext>
            </a:extLst>
          </p:cNvPr>
          <p:cNvSpPr/>
          <p:nvPr/>
        </p:nvSpPr>
        <p:spPr>
          <a:xfrm>
            <a:off x="9626569" y="3877434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93F9A10-A33C-43DB-8C63-F46B86E9E791}"/>
              </a:ext>
            </a:extLst>
          </p:cNvPr>
          <p:cNvSpPr/>
          <p:nvPr/>
        </p:nvSpPr>
        <p:spPr>
          <a:xfrm>
            <a:off x="7888794" y="2444000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B81DE1D-3110-4E64-A86B-70A3CA0E7ADA}"/>
              </a:ext>
            </a:extLst>
          </p:cNvPr>
          <p:cNvSpPr/>
          <p:nvPr/>
        </p:nvSpPr>
        <p:spPr>
          <a:xfrm>
            <a:off x="7888794" y="2675846"/>
            <a:ext cx="149780" cy="1497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6751AEF-5419-4AC6-A107-ED4685789A35}"/>
              </a:ext>
            </a:extLst>
          </p:cNvPr>
          <p:cNvSpPr/>
          <p:nvPr/>
        </p:nvSpPr>
        <p:spPr>
          <a:xfrm>
            <a:off x="7627460" y="2684295"/>
            <a:ext cx="149780" cy="1497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37CB15-FA3F-410C-B76C-EE75B2ABD973}"/>
              </a:ext>
            </a:extLst>
          </p:cNvPr>
          <p:cNvCxnSpPr>
            <a:cxnSpLocks/>
          </p:cNvCxnSpPr>
          <p:nvPr/>
        </p:nvCxnSpPr>
        <p:spPr>
          <a:xfrm flipH="1">
            <a:off x="8020097" y="2482576"/>
            <a:ext cx="916260" cy="17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3743E6-FAE8-4D1A-B850-9994C886D343}"/>
              </a:ext>
            </a:extLst>
          </p:cNvPr>
          <p:cNvSpPr/>
          <p:nvPr/>
        </p:nvSpPr>
        <p:spPr>
          <a:xfrm>
            <a:off x="8874042" y="2420777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23D0D9-C173-4A7E-83C7-080EE717303B}"/>
              </a:ext>
            </a:extLst>
          </p:cNvPr>
          <p:cNvCxnSpPr>
            <a:cxnSpLocks/>
          </p:cNvCxnSpPr>
          <p:nvPr/>
        </p:nvCxnSpPr>
        <p:spPr>
          <a:xfrm flipH="1">
            <a:off x="7758842" y="3226343"/>
            <a:ext cx="18847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04AB96-D2F2-4E71-8600-D6B43FD62819}"/>
              </a:ext>
            </a:extLst>
          </p:cNvPr>
          <p:cNvCxnSpPr>
            <a:cxnSpLocks/>
          </p:cNvCxnSpPr>
          <p:nvPr/>
        </p:nvCxnSpPr>
        <p:spPr>
          <a:xfrm flipH="1" flipV="1">
            <a:off x="9442644" y="1470813"/>
            <a:ext cx="19232" cy="1322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7BC61B2-6BC8-4582-A90D-7D90A55DCA1D}"/>
              </a:ext>
            </a:extLst>
          </p:cNvPr>
          <p:cNvCxnSpPr>
            <a:cxnSpLocks/>
          </p:cNvCxnSpPr>
          <p:nvPr/>
        </p:nvCxnSpPr>
        <p:spPr>
          <a:xfrm flipH="1" flipV="1">
            <a:off x="9666614" y="1478572"/>
            <a:ext cx="24454" cy="1272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196A7295-3711-4285-996C-C53F9996A6DC}"/>
              </a:ext>
            </a:extLst>
          </p:cNvPr>
          <p:cNvSpPr/>
          <p:nvPr/>
        </p:nvSpPr>
        <p:spPr>
          <a:xfrm>
            <a:off x="9151200" y="4675742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6F6F7C8-4AA9-4F65-8B72-3D2F5170B6CD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flipH="1" flipV="1">
            <a:off x="8896994" y="4491719"/>
            <a:ext cx="232016" cy="128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1ECC720E-2431-443B-9542-B4F841D51C26}"/>
              </a:ext>
            </a:extLst>
          </p:cNvPr>
          <p:cNvSpPr/>
          <p:nvPr/>
        </p:nvSpPr>
        <p:spPr>
          <a:xfrm>
            <a:off x="9129010" y="4429716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55F5156-9968-4D43-B123-F52841593272}"/>
              </a:ext>
            </a:extLst>
          </p:cNvPr>
          <p:cNvSpPr/>
          <p:nvPr/>
        </p:nvSpPr>
        <p:spPr>
          <a:xfrm>
            <a:off x="8896994" y="4416829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619E3D3-84B7-4740-9B4A-E738CC978826}"/>
              </a:ext>
            </a:extLst>
          </p:cNvPr>
          <p:cNvSpPr/>
          <p:nvPr/>
        </p:nvSpPr>
        <p:spPr>
          <a:xfrm>
            <a:off x="9643947" y="4660804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524278B-6005-4DBB-BFC3-69B45498F856}"/>
              </a:ext>
            </a:extLst>
          </p:cNvPr>
          <p:cNvCxnSpPr>
            <a:cxnSpLocks/>
          </p:cNvCxnSpPr>
          <p:nvPr/>
        </p:nvCxnSpPr>
        <p:spPr>
          <a:xfrm flipH="1" flipV="1">
            <a:off x="9223761" y="4798313"/>
            <a:ext cx="647589" cy="553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1ABE123-1371-45BD-8243-773AA36261CA}"/>
              </a:ext>
            </a:extLst>
          </p:cNvPr>
          <p:cNvCxnSpPr>
            <a:cxnSpLocks/>
          </p:cNvCxnSpPr>
          <p:nvPr/>
        </p:nvCxnSpPr>
        <p:spPr>
          <a:xfrm flipH="1" flipV="1">
            <a:off x="9718225" y="4728268"/>
            <a:ext cx="545373" cy="592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6779B3CF-EFE0-49BC-B6D4-FE6325A5EFB9}"/>
              </a:ext>
            </a:extLst>
          </p:cNvPr>
          <p:cNvSpPr/>
          <p:nvPr/>
        </p:nvSpPr>
        <p:spPr>
          <a:xfrm>
            <a:off x="9393611" y="4642314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EC8FDEC-0D29-4A29-9810-0715D3FE51C6}"/>
              </a:ext>
            </a:extLst>
          </p:cNvPr>
          <p:cNvCxnSpPr>
            <a:cxnSpLocks/>
            <a:endCxn id="112" idx="5"/>
          </p:cNvCxnSpPr>
          <p:nvPr/>
        </p:nvCxnSpPr>
        <p:spPr>
          <a:xfrm flipH="1" flipV="1">
            <a:off x="9521456" y="4770158"/>
            <a:ext cx="541895" cy="57951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C9D0A76C-DC4E-4994-BA3D-1515A0F74FF7}"/>
              </a:ext>
            </a:extLst>
          </p:cNvPr>
          <p:cNvSpPr/>
          <p:nvPr/>
        </p:nvSpPr>
        <p:spPr>
          <a:xfrm>
            <a:off x="7150047" y="3905879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9E3A9C1-CE1E-47F1-B4A8-D6D47586C945}"/>
              </a:ext>
            </a:extLst>
          </p:cNvPr>
          <p:cNvSpPr/>
          <p:nvPr/>
        </p:nvSpPr>
        <p:spPr>
          <a:xfrm>
            <a:off x="3138350" y="3211200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457BED9-49EB-45F6-8306-4E096A2EDDB3}"/>
              </a:ext>
            </a:extLst>
          </p:cNvPr>
          <p:cNvCxnSpPr>
            <a:cxnSpLocks/>
            <a:stCxn id="132" idx="5"/>
          </p:cNvCxnSpPr>
          <p:nvPr/>
        </p:nvCxnSpPr>
        <p:spPr>
          <a:xfrm>
            <a:off x="3266195" y="3339043"/>
            <a:ext cx="3881812" cy="61519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337AAF4C-9A8E-4033-934D-51E4382A1E26}"/>
              </a:ext>
            </a:extLst>
          </p:cNvPr>
          <p:cNvSpPr/>
          <p:nvPr/>
        </p:nvSpPr>
        <p:spPr>
          <a:xfrm>
            <a:off x="7380559" y="3182090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3CBCE15-47CE-443C-9A7A-48CDD55A52C8}"/>
              </a:ext>
            </a:extLst>
          </p:cNvPr>
          <p:cNvSpPr/>
          <p:nvPr/>
        </p:nvSpPr>
        <p:spPr>
          <a:xfrm>
            <a:off x="8391974" y="2906242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65215DA-6975-4184-BEAF-FFFA79E811C7}"/>
              </a:ext>
            </a:extLst>
          </p:cNvPr>
          <p:cNvSpPr/>
          <p:nvPr/>
        </p:nvSpPr>
        <p:spPr>
          <a:xfrm>
            <a:off x="7144555" y="3189264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6EE626C-7C59-452C-A605-048DEDEA4459}"/>
              </a:ext>
            </a:extLst>
          </p:cNvPr>
          <p:cNvSpPr/>
          <p:nvPr/>
        </p:nvSpPr>
        <p:spPr>
          <a:xfrm>
            <a:off x="3396330" y="2951262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5F22A54-93CB-49B5-96B2-D662C30CF589}"/>
              </a:ext>
            </a:extLst>
          </p:cNvPr>
          <p:cNvSpPr/>
          <p:nvPr/>
        </p:nvSpPr>
        <p:spPr>
          <a:xfrm>
            <a:off x="3642672" y="2948420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37AE58B-F95C-4E55-A912-544CEE0F273E}"/>
              </a:ext>
            </a:extLst>
          </p:cNvPr>
          <p:cNvSpPr/>
          <p:nvPr/>
        </p:nvSpPr>
        <p:spPr>
          <a:xfrm>
            <a:off x="3893981" y="3199518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A71A6DE-EC1F-41E8-B697-D1040A262537}"/>
              </a:ext>
            </a:extLst>
          </p:cNvPr>
          <p:cNvSpPr/>
          <p:nvPr/>
        </p:nvSpPr>
        <p:spPr>
          <a:xfrm>
            <a:off x="4156233" y="3199518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95527B4-CB64-48FF-8D28-A94DFA6C5823}"/>
              </a:ext>
            </a:extLst>
          </p:cNvPr>
          <p:cNvSpPr/>
          <p:nvPr/>
        </p:nvSpPr>
        <p:spPr>
          <a:xfrm>
            <a:off x="8127756" y="3219025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8ED8E88-0F79-4738-840F-22E4D0619552}"/>
              </a:ext>
            </a:extLst>
          </p:cNvPr>
          <p:cNvSpPr txBox="1"/>
          <p:nvPr/>
        </p:nvSpPr>
        <p:spPr>
          <a:xfrm>
            <a:off x="3396519" y="8155"/>
            <a:ext cx="5398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2000" b="1" dirty="0" err="1"/>
              <a:t>Breadboard</a:t>
            </a:r>
            <a:r>
              <a:rPr lang="de-DE" sz="2000" b="1" dirty="0"/>
              <a:t> Layout </a:t>
            </a:r>
            <a:r>
              <a:rPr lang="de-DE" sz="2000" b="1" dirty="0" err="1"/>
              <a:t>for</a:t>
            </a:r>
            <a:r>
              <a:rPr lang="de-DE" sz="2000" b="1" dirty="0"/>
              <a:t> Version 3</a:t>
            </a:r>
            <a:endParaRPr lang="en-DE" sz="2000" b="1" dirty="0" err="1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A241B96-FF0B-4DC3-866B-232688255075}"/>
              </a:ext>
            </a:extLst>
          </p:cNvPr>
          <p:cNvCxnSpPr>
            <a:cxnSpLocks/>
            <a:stCxn id="144" idx="4"/>
            <a:endCxn id="139" idx="4"/>
          </p:cNvCxnSpPr>
          <p:nvPr/>
        </p:nvCxnSpPr>
        <p:spPr>
          <a:xfrm rot="5400000" flipH="1" flipV="1">
            <a:off x="5589031" y="1718883"/>
            <a:ext cx="10254" cy="3250574"/>
          </a:xfrm>
          <a:prstGeom prst="bentConnector3">
            <a:avLst>
              <a:gd name="adj1" fmla="val -928906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BEB565A-0FB2-4492-BFF5-9D9342809E0C}"/>
              </a:ext>
            </a:extLst>
          </p:cNvPr>
          <p:cNvCxnSpPr>
            <a:cxnSpLocks/>
            <a:stCxn id="143" idx="4"/>
            <a:endCxn id="138" idx="4"/>
          </p:cNvCxnSpPr>
          <p:nvPr/>
        </p:nvCxnSpPr>
        <p:spPr>
          <a:xfrm rot="5400000" flipH="1" flipV="1">
            <a:off x="6071124" y="702459"/>
            <a:ext cx="42178" cy="4749302"/>
          </a:xfrm>
          <a:prstGeom prst="bentConnector3">
            <a:avLst>
              <a:gd name="adj1" fmla="val -120442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0E5E3A4E-EC85-4348-957D-4D4F06656445}"/>
              </a:ext>
            </a:extLst>
          </p:cNvPr>
          <p:cNvSpPr/>
          <p:nvPr/>
        </p:nvSpPr>
        <p:spPr>
          <a:xfrm>
            <a:off x="8152446" y="2918317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DD3BE0C0-2A52-43CC-8617-41F444BC2AFE}"/>
              </a:ext>
            </a:extLst>
          </p:cNvPr>
          <p:cNvCxnSpPr>
            <a:cxnSpLocks/>
            <a:stCxn id="142" idx="0"/>
            <a:endCxn id="115" idx="0"/>
          </p:cNvCxnSpPr>
          <p:nvPr/>
        </p:nvCxnSpPr>
        <p:spPr>
          <a:xfrm rot="5400000" flipH="1" flipV="1">
            <a:off x="5832806" y="556732"/>
            <a:ext cx="32945" cy="4756116"/>
          </a:xfrm>
          <a:prstGeom prst="bentConnector3">
            <a:avLst>
              <a:gd name="adj1" fmla="val 254190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605085D5-58FF-4124-84C2-4D768CD10AC1}"/>
              </a:ext>
            </a:extLst>
          </p:cNvPr>
          <p:cNvCxnSpPr>
            <a:cxnSpLocks/>
            <a:stCxn id="145" idx="4"/>
            <a:endCxn id="136" idx="4"/>
          </p:cNvCxnSpPr>
          <p:nvPr/>
        </p:nvCxnSpPr>
        <p:spPr>
          <a:xfrm rot="5400000" flipH="1" flipV="1">
            <a:off x="5834572" y="1728420"/>
            <a:ext cx="17428" cy="3224326"/>
          </a:xfrm>
          <a:prstGeom prst="bentConnector3">
            <a:avLst>
              <a:gd name="adj1" fmla="val -218614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AFB01DB2-CF43-4C26-90F3-C3FF229B20F6}"/>
              </a:ext>
            </a:extLst>
          </p:cNvPr>
          <p:cNvSpPr/>
          <p:nvPr/>
        </p:nvSpPr>
        <p:spPr>
          <a:xfrm>
            <a:off x="7644393" y="4410497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D300420-FC6C-48D3-9DBC-C14B3BFEF614}"/>
              </a:ext>
            </a:extLst>
          </p:cNvPr>
          <p:cNvSpPr/>
          <p:nvPr/>
        </p:nvSpPr>
        <p:spPr>
          <a:xfrm>
            <a:off x="8134983" y="4421752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DD34B23-761A-4C61-A8FD-8C1B1AB1473D}"/>
              </a:ext>
            </a:extLst>
          </p:cNvPr>
          <p:cNvSpPr/>
          <p:nvPr/>
        </p:nvSpPr>
        <p:spPr>
          <a:xfrm>
            <a:off x="7914231" y="4409695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549EBF8-33BA-47D2-9E27-218D3A11F3EA}"/>
              </a:ext>
            </a:extLst>
          </p:cNvPr>
          <p:cNvSpPr/>
          <p:nvPr/>
        </p:nvSpPr>
        <p:spPr>
          <a:xfrm>
            <a:off x="7386984" y="4400207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529D197-2C05-4FCB-B917-B02C3F865569}"/>
              </a:ext>
            </a:extLst>
          </p:cNvPr>
          <p:cNvCxnSpPr>
            <a:cxnSpLocks/>
            <a:endCxn id="134" idx="4"/>
          </p:cNvCxnSpPr>
          <p:nvPr/>
        </p:nvCxnSpPr>
        <p:spPr>
          <a:xfrm flipH="1" flipV="1">
            <a:off x="7989121" y="4559474"/>
            <a:ext cx="10169" cy="1176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D12C07B-C180-4E90-B4D1-6EC5B137B2C3}"/>
              </a:ext>
            </a:extLst>
          </p:cNvPr>
          <p:cNvCxnSpPr>
            <a:cxnSpLocks/>
            <a:endCxn id="120" idx="4"/>
          </p:cNvCxnSpPr>
          <p:nvPr/>
        </p:nvCxnSpPr>
        <p:spPr>
          <a:xfrm flipH="1" flipV="1">
            <a:off x="8209873" y="4571531"/>
            <a:ext cx="24792" cy="11748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3E30698-235B-46E5-809F-2A9B4CF6CE1F}"/>
              </a:ext>
            </a:extLst>
          </p:cNvPr>
          <p:cNvCxnSpPr>
            <a:cxnSpLocks/>
          </p:cNvCxnSpPr>
          <p:nvPr/>
        </p:nvCxnSpPr>
        <p:spPr>
          <a:xfrm flipH="1" flipV="1">
            <a:off x="7728902" y="4542517"/>
            <a:ext cx="24792" cy="11748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3BFB4BA-FACF-4E5F-A27F-7290E38BFA46}"/>
              </a:ext>
            </a:extLst>
          </p:cNvPr>
          <p:cNvCxnSpPr>
            <a:cxnSpLocks/>
          </p:cNvCxnSpPr>
          <p:nvPr/>
        </p:nvCxnSpPr>
        <p:spPr>
          <a:xfrm flipH="1" flipV="1">
            <a:off x="7477957" y="4510994"/>
            <a:ext cx="10169" cy="1176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5021D6D-A754-415F-B704-96555D8D82B2}"/>
              </a:ext>
            </a:extLst>
          </p:cNvPr>
          <p:cNvSpPr/>
          <p:nvPr/>
        </p:nvSpPr>
        <p:spPr>
          <a:xfrm>
            <a:off x="9037470" y="528976"/>
            <a:ext cx="1052916" cy="9577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/>
              <a:t>Battery</a:t>
            </a:r>
            <a:r>
              <a:rPr lang="de-DE" sz="1400" dirty="0"/>
              <a:t> + BMS +</a:t>
            </a:r>
          </a:p>
          <a:p>
            <a:pPr algn="ctr">
              <a:spcBef>
                <a:spcPts val="200"/>
              </a:spcBef>
            </a:pPr>
            <a:r>
              <a:rPr lang="de-DE" sz="1400" dirty="0"/>
              <a:t>Charger + Switch</a:t>
            </a:r>
            <a:endParaRPr lang="en-DE" sz="1400" dirty="0" err="1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3AC5E5C-810F-4320-BEAC-B6B709F4FF92}"/>
              </a:ext>
            </a:extLst>
          </p:cNvPr>
          <p:cNvSpPr/>
          <p:nvPr/>
        </p:nvSpPr>
        <p:spPr>
          <a:xfrm>
            <a:off x="9708597" y="5335689"/>
            <a:ext cx="1052916" cy="5096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LEDs</a:t>
            </a:r>
            <a:endParaRPr lang="en-DE" sz="1400" dirty="0" err="1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EF53183-12B4-48F4-9175-92B6B24146A2}"/>
              </a:ext>
            </a:extLst>
          </p:cNvPr>
          <p:cNvSpPr/>
          <p:nvPr/>
        </p:nvSpPr>
        <p:spPr>
          <a:xfrm>
            <a:off x="7399090" y="5488502"/>
            <a:ext cx="394292" cy="3378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M1</a:t>
            </a:r>
            <a:endParaRPr lang="en-DE" sz="1400" dirty="0" err="1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2A24C05-F2F3-42F2-B838-0007CA7EF9AA}"/>
              </a:ext>
            </a:extLst>
          </p:cNvPr>
          <p:cNvSpPr/>
          <p:nvPr/>
        </p:nvSpPr>
        <p:spPr>
          <a:xfrm>
            <a:off x="7898380" y="5488502"/>
            <a:ext cx="394292" cy="3378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M2</a:t>
            </a:r>
            <a:endParaRPr lang="en-DE" sz="1400" dirty="0" err="1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6E8FE12-2AD5-4540-8262-DB1C86DC45AA}"/>
              </a:ext>
            </a:extLst>
          </p:cNvPr>
          <p:cNvSpPr/>
          <p:nvPr/>
        </p:nvSpPr>
        <p:spPr>
          <a:xfrm>
            <a:off x="3375599" y="3946095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A5430DC-C2FC-4A4B-A06B-C7EEE5BC7047}"/>
              </a:ext>
            </a:extLst>
          </p:cNvPr>
          <p:cNvSpPr/>
          <p:nvPr/>
        </p:nvSpPr>
        <p:spPr>
          <a:xfrm>
            <a:off x="9380833" y="3870361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4A0772CF-C49C-42F8-B03A-007B66B2E68E}"/>
              </a:ext>
            </a:extLst>
          </p:cNvPr>
          <p:cNvCxnSpPr>
            <a:cxnSpLocks/>
            <a:stCxn id="154" idx="0"/>
            <a:endCxn id="155" idx="0"/>
          </p:cNvCxnSpPr>
          <p:nvPr/>
        </p:nvCxnSpPr>
        <p:spPr>
          <a:xfrm rot="5400000" flipH="1" flipV="1">
            <a:off x="6415239" y="905611"/>
            <a:ext cx="75734" cy="6005234"/>
          </a:xfrm>
          <a:prstGeom prst="bentConnector3">
            <a:avLst>
              <a:gd name="adj1" fmla="val 371661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0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A6F78F6-E6CE-4099-BDE5-EB337877881E}"/>
              </a:ext>
            </a:extLst>
          </p:cNvPr>
          <p:cNvSpPr/>
          <p:nvPr/>
        </p:nvSpPr>
        <p:spPr>
          <a:xfrm>
            <a:off x="2025352" y="1042587"/>
            <a:ext cx="6913550" cy="1683679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</a:pPr>
            <a:r>
              <a:rPr lang="de-DE" sz="1600" b="1" dirty="0">
                <a:solidFill>
                  <a:schemeClr val="tx1"/>
                </a:solidFill>
              </a:rPr>
              <a:t>Smartphone</a:t>
            </a: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61B2CD1B-777E-4437-9701-5AB7F18FEA5E}"/>
              </a:ext>
            </a:extLst>
          </p:cNvPr>
          <p:cNvSpPr/>
          <p:nvPr/>
        </p:nvSpPr>
        <p:spPr>
          <a:xfrm>
            <a:off x="2025352" y="3056468"/>
            <a:ext cx="6913549" cy="319013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</a:pPr>
            <a:r>
              <a:rPr lang="de-DE" sz="1600" b="1" dirty="0">
                <a:solidFill>
                  <a:schemeClr val="tx1"/>
                </a:solidFill>
              </a:rPr>
              <a:t>Mini </a:t>
            </a:r>
          </a:p>
          <a:p>
            <a:pPr>
              <a:spcBef>
                <a:spcPts val="200"/>
              </a:spcBef>
            </a:pPr>
            <a:r>
              <a:rPr lang="de-DE" sz="1600" b="1" dirty="0" err="1">
                <a:solidFill>
                  <a:schemeClr val="tx1"/>
                </a:solidFill>
              </a:rPr>
              <a:t>Kenterprise</a:t>
            </a: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586918-D6C0-4D77-8EAA-E0D62035506B}"/>
              </a:ext>
            </a:extLst>
          </p:cNvPr>
          <p:cNvSpPr/>
          <p:nvPr/>
        </p:nvSpPr>
        <p:spPr>
          <a:xfrm>
            <a:off x="3492500" y="1415807"/>
            <a:ext cx="5207000" cy="7027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Companion Website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8193FC5-8EAE-4145-800D-A1EA0CF96835}"/>
              </a:ext>
            </a:extLst>
          </p:cNvPr>
          <p:cNvSpPr/>
          <p:nvPr/>
        </p:nvSpPr>
        <p:spPr>
          <a:xfrm>
            <a:off x="3492500" y="2252133"/>
            <a:ext cx="5207000" cy="12454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WiFi Network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83E984E-8283-4E27-8500-6CC058E25DA2}"/>
              </a:ext>
            </a:extLst>
          </p:cNvPr>
          <p:cNvSpPr/>
          <p:nvPr/>
        </p:nvSpPr>
        <p:spPr>
          <a:xfrm>
            <a:off x="3492500" y="3658447"/>
            <a:ext cx="5207000" cy="7027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Microcontroller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25A890B-B421-4296-9174-4227F620A541}"/>
              </a:ext>
            </a:extLst>
          </p:cNvPr>
          <p:cNvSpPr/>
          <p:nvPr/>
        </p:nvSpPr>
        <p:spPr>
          <a:xfrm>
            <a:off x="3492500" y="5331727"/>
            <a:ext cx="1515336" cy="7027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>
                <a:solidFill>
                  <a:schemeClr val="tx1"/>
                </a:solidFill>
              </a:rPr>
              <a:t>Left</a:t>
            </a:r>
            <a:r>
              <a:rPr lang="de-DE" sz="1400" dirty="0">
                <a:solidFill>
                  <a:schemeClr val="tx1"/>
                </a:solidFill>
              </a:rPr>
              <a:t> Motor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DC128B8-8EED-4C40-8842-A069B0967498}"/>
              </a:ext>
            </a:extLst>
          </p:cNvPr>
          <p:cNvSpPr/>
          <p:nvPr/>
        </p:nvSpPr>
        <p:spPr>
          <a:xfrm>
            <a:off x="5121661" y="5331726"/>
            <a:ext cx="1515336" cy="7027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Right Motor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E52D84-0F02-40A8-9E18-F79DDECA4DD9}"/>
              </a:ext>
            </a:extLst>
          </p:cNvPr>
          <p:cNvSpPr/>
          <p:nvPr/>
        </p:nvSpPr>
        <p:spPr>
          <a:xfrm>
            <a:off x="7184164" y="4495086"/>
            <a:ext cx="1515336" cy="7027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LED Strip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5EACC7D-6BEC-4274-B162-C9CB3CD76929}"/>
              </a:ext>
            </a:extLst>
          </p:cNvPr>
          <p:cNvSpPr/>
          <p:nvPr/>
        </p:nvSpPr>
        <p:spPr>
          <a:xfrm>
            <a:off x="3492500" y="4495087"/>
            <a:ext cx="3144497" cy="7027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Motor Driver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pic>
        <p:nvPicPr>
          <p:cNvPr id="6" name="Graphic 5" descr="User outline">
            <a:extLst>
              <a:ext uri="{FF2B5EF4-FFF2-40B4-BE49-F238E27FC236}">
                <a16:creationId xmlns:a16="http://schemas.microsoft.com/office/drawing/2014/main" id="{B888EFC8-958B-4614-B225-8CFB9106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685" y="1309973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5FF005-CCE7-406F-BE8D-FCBF5778A160}"/>
              </a:ext>
            </a:extLst>
          </p:cNvPr>
          <p:cNvCxnSpPr>
            <a:stCxn id="6" idx="1"/>
            <a:endCxn id="2" idx="3"/>
          </p:cNvCxnSpPr>
          <p:nvPr/>
        </p:nvCxnSpPr>
        <p:spPr>
          <a:xfrm flipH="1">
            <a:off x="8699500" y="1767173"/>
            <a:ext cx="930185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6BC2387-3C28-4D2A-BCE7-49432AD08418}"/>
              </a:ext>
            </a:extLst>
          </p:cNvPr>
          <p:cNvSpPr txBox="1"/>
          <p:nvPr/>
        </p:nvSpPr>
        <p:spPr>
          <a:xfrm>
            <a:off x="9484406" y="2109490"/>
            <a:ext cx="12049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400" dirty="0"/>
              <a:t>User</a:t>
            </a:r>
            <a:endParaRPr lang="en-DE" sz="1400" dirty="0" err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6102E33-5AF3-4A55-9C5F-F351B83C759F}"/>
              </a:ext>
            </a:extLst>
          </p:cNvPr>
          <p:cNvSpPr txBox="1"/>
          <p:nvPr/>
        </p:nvSpPr>
        <p:spPr>
          <a:xfrm rot="16200000">
            <a:off x="4726944" y="2784429"/>
            <a:ext cx="12647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400" dirty="0"/>
              <a:t>HTTP</a:t>
            </a:r>
            <a:endParaRPr lang="en-DE" sz="1400" dirty="0" err="1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06DEA70-8DDA-4346-8FAE-2270DAD635D0}"/>
              </a:ext>
            </a:extLst>
          </p:cNvPr>
          <p:cNvCxnSpPr>
            <a:cxnSpLocks/>
          </p:cNvCxnSpPr>
          <p:nvPr/>
        </p:nvCxnSpPr>
        <p:spPr>
          <a:xfrm>
            <a:off x="7146537" y="2118540"/>
            <a:ext cx="0" cy="153990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6101BFDC-DC7D-4F48-A64B-0BE660612001}"/>
              </a:ext>
            </a:extLst>
          </p:cNvPr>
          <p:cNvSpPr txBox="1"/>
          <p:nvPr/>
        </p:nvSpPr>
        <p:spPr>
          <a:xfrm rot="16200000">
            <a:off x="6381271" y="2755924"/>
            <a:ext cx="12230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400" dirty="0" err="1"/>
              <a:t>WebSocket</a:t>
            </a:r>
            <a:endParaRPr lang="en-DE" sz="1400" dirty="0" err="1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8DE2CFB-E082-428E-879A-AA439B6256E9}"/>
              </a:ext>
            </a:extLst>
          </p:cNvPr>
          <p:cNvCxnSpPr/>
          <p:nvPr/>
        </p:nvCxnSpPr>
        <p:spPr>
          <a:xfrm>
            <a:off x="5482126" y="2118540"/>
            <a:ext cx="0" cy="15399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9F068B7-CCC8-46B2-8DE1-F181EF9C50DB}"/>
              </a:ext>
            </a:extLst>
          </p:cNvPr>
          <p:cNvCxnSpPr>
            <a:cxnSpLocks/>
          </p:cNvCxnSpPr>
          <p:nvPr/>
        </p:nvCxnSpPr>
        <p:spPr>
          <a:xfrm flipV="1">
            <a:off x="5728529" y="2104902"/>
            <a:ext cx="0" cy="15399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9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6646979-915B-405F-9465-0F2604CCB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5852374"/>
            <a:ext cx="746802" cy="5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Übersicht der ESP8266 Produktfamilie » IoTspace.dev">
            <a:extLst>
              <a:ext uri="{FF2B5EF4-FFF2-40B4-BE49-F238E27FC236}">
                <a16:creationId xmlns:a16="http://schemas.microsoft.com/office/drawing/2014/main" id="{C4E3C93A-D428-4DB4-BF7A-135C2E6DD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4218" r="9563" b="34654"/>
          <a:stretch/>
        </p:blipFill>
        <p:spPr bwMode="auto">
          <a:xfrm>
            <a:off x="826653" y="5676315"/>
            <a:ext cx="951624" cy="27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2CD52E-1438-4AB9-B816-DD44A06D1A04}"/>
              </a:ext>
            </a:extLst>
          </p:cNvPr>
          <p:cNvGrpSpPr/>
          <p:nvPr/>
        </p:nvGrpSpPr>
        <p:grpSpPr>
          <a:xfrm>
            <a:off x="7737274" y="3836340"/>
            <a:ext cx="3550528" cy="1846168"/>
            <a:chOff x="6516338" y="514348"/>
            <a:chExt cx="4523906" cy="23313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FD7D41-22F7-4803-9634-CB7554CC7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7642" y="656705"/>
              <a:ext cx="3629397" cy="2034523"/>
            </a:xfrm>
            <a:prstGeom prst="rect">
              <a:avLst/>
            </a:prstGeom>
          </p:spPr>
        </p:pic>
        <p:pic>
          <p:nvPicPr>
            <p:cNvPr id="5" name="Picture 4" descr="A picture containing text, electronics, monitor, display&#10;&#10;Description automatically generated">
              <a:extLst>
                <a:ext uri="{FF2B5EF4-FFF2-40B4-BE49-F238E27FC236}">
                  <a16:creationId xmlns:a16="http://schemas.microsoft.com/office/drawing/2014/main" id="{60767BD1-582B-48BD-BBA7-ACC08196F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612631" y="-581945"/>
              <a:ext cx="2331319" cy="4523906"/>
            </a:xfrm>
            <a:prstGeom prst="rect">
              <a:avLst/>
            </a:prstGeom>
          </p:spPr>
        </p:pic>
      </p:grpSp>
      <p:pic>
        <p:nvPicPr>
          <p:cNvPr id="13320" name="Picture 8" descr="Html5 logo Images, Stock Photos &amp;amp; Vectors | Shutterstock">
            <a:extLst>
              <a:ext uri="{FF2B5EF4-FFF2-40B4-BE49-F238E27FC236}">
                <a16:creationId xmlns:a16="http://schemas.microsoft.com/office/drawing/2014/main" id="{22AAF8E0-8579-4C44-B05F-2F9769F3E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33810" r="28804" b="28730"/>
          <a:stretch/>
        </p:blipFill>
        <p:spPr bwMode="auto">
          <a:xfrm>
            <a:off x="10191343" y="5691424"/>
            <a:ext cx="1259563" cy="5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71AB78-AF30-4ADE-B0C6-2067C07AFB6F}"/>
              </a:ext>
            </a:extLst>
          </p:cNvPr>
          <p:cNvSpPr txBox="1"/>
          <p:nvPr/>
        </p:nvSpPr>
        <p:spPr>
          <a:xfrm>
            <a:off x="1768558" y="2885034"/>
            <a:ext cx="19388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b="1" dirty="0"/>
              <a:t>Mini </a:t>
            </a:r>
            <a:r>
              <a:rPr lang="de-DE" b="1" dirty="0" err="1"/>
              <a:t>Kenterprise</a:t>
            </a:r>
            <a:endParaRPr lang="en-DE" b="1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F9DCF-A012-41DD-BAA8-F5EAD0CE37C8}"/>
              </a:ext>
            </a:extLst>
          </p:cNvPr>
          <p:cNvSpPr txBox="1"/>
          <p:nvPr/>
        </p:nvSpPr>
        <p:spPr>
          <a:xfrm>
            <a:off x="8484574" y="2877220"/>
            <a:ext cx="19388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b="1" dirty="0"/>
              <a:t>Smartphone</a:t>
            </a:r>
            <a:endParaRPr lang="en-DE" b="1" dirty="0" err="1"/>
          </a:p>
        </p:txBody>
      </p:sp>
      <p:pic>
        <p:nvPicPr>
          <p:cNvPr id="12" name="Graphic 11" descr="Wireless outline">
            <a:extLst>
              <a:ext uri="{FF2B5EF4-FFF2-40B4-BE49-F238E27FC236}">
                <a16:creationId xmlns:a16="http://schemas.microsoft.com/office/drawing/2014/main" id="{387F3A52-7E90-415B-9F6A-5A3CD88CE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786669">
            <a:off x="2889144" y="3014456"/>
            <a:ext cx="914400" cy="914400"/>
          </a:xfrm>
          <a:prstGeom prst="rect">
            <a:avLst/>
          </a:prstGeom>
        </p:spPr>
      </p:pic>
      <p:pic>
        <p:nvPicPr>
          <p:cNvPr id="17" name="Graphic 16" descr="Wireless outline">
            <a:extLst>
              <a:ext uri="{FF2B5EF4-FFF2-40B4-BE49-F238E27FC236}">
                <a16:creationId xmlns:a16="http://schemas.microsoft.com/office/drawing/2014/main" id="{3B340693-876D-4CBB-B4F4-D303679B7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408922">
            <a:off x="7330099" y="2965269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84E774-91EB-468B-B36B-0007EE1CAA29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4897992" y="4677220"/>
            <a:ext cx="2396018" cy="781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273428-BEB4-4613-BF25-A6392DB71D78}"/>
              </a:ext>
            </a:extLst>
          </p:cNvPr>
          <p:cNvSpPr txBox="1"/>
          <p:nvPr/>
        </p:nvSpPr>
        <p:spPr>
          <a:xfrm>
            <a:off x="5194520" y="4078040"/>
            <a:ext cx="1769094" cy="943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600" dirty="0"/>
              <a:t>Communication in Access Point Mode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endParaRPr lang="de-DE" sz="1100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400" dirty="0"/>
              <a:t>[ HTTP, </a:t>
            </a:r>
            <a:r>
              <a:rPr lang="de-DE" sz="1400" dirty="0" err="1"/>
              <a:t>WebSocket</a:t>
            </a:r>
            <a:r>
              <a:rPr lang="de-DE" sz="1400" dirty="0"/>
              <a:t> ]</a:t>
            </a:r>
            <a:endParaRPr lang="en-DE" sz="14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9BE94B-60DA-41A0-9325-02A7ACF735E1}"/>
              </a:ext>
            </a:extLst>
          </p:cNvPr>
          <p:cNvSpPr txBox="1"/>
          <p:nvPr/>
        </p:nvSpPr>
        <p:spPr>
          <a:xfrm>
            <a:off x="5211453" y="1899371"/>
            <a:ext cx="1769094" cy="733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600" dirty="0"/>
              <a:t>Communication via WiFi Network</a:t>
            </a:r>
            <a:endParaRPr lang="de-DE" sz="1100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400" dirty="0"/>
              <a:t>[ HTTP, </a:t>
            </a:r>
            <a:r>
              <a:rPr lang="de-DE" sz="1400" dirty="0" err="1"/>
              <a:t>WebSocket</a:t>
            </a:r>
            <a:r>
              <a:rPr lang="de-DE" sz="1400" dirty="0"/>
              <a:t> ]</a:t>
            </a:r>
            <a:endParaRPr lang="en-DE" sz="1400" dirty="0" err="1"/>
          </a:p>
        </p:txBody>
      </p:sp>
      <p:pic>
        <p:nvPicPr>
          <p:cNvPr id="13322" name="Picture 10" descr="Standardbild">
            <a:extLst>
              <a:ext uri="{FF2B5EF4-FFF2-40B4-BE49-F238E27FC236}">
                <a16:creationId xmlns:a16="http://schemas.microsoft.com/office/drawing/2014/main" id="{EFE754DC-FA34-46BA-88F0-17E29D59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80" y="178098"/>
            <a:ext cx="2363440" cy="17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2693FF-3CB6-44B7-B4F7-261D6B4F8049}"/>
              </a:ext>
            </a:extLst>
          </p:cNvPr>
          <p:cNvSpPr txBox="1"/>
          <p:nvPr/>
        </p:nvSpPr>
        <p:spPr>
          <a:xfrm>
            <a:off x="5109633" y="130473"/>
            <a:ext cx="19388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b="1" dirty="0"/>
              <a:t>Wifi Router</a:t>
            </a:r>
            <a:endParaRPr lang="en-DE" b="1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40FC4E5-B2C2-4AE6-8A2E-5294FA758897}"/>
              </a:ext>
            </a:extLst>
          </p:cNvPr>
          <p:cNvCxnSpPr>
            <a:cxnSpLocks/>
            <a:stCxn id="13322" idx="1"/>
            <a:endCxn id="35" idx="0"/>
          </p:cNvCxnSpPr>
          <p:nvPr/>
        </p:nvCxnSpPr>
        <p:spPr>
          <a:xfrm rot="10800000" flipV="1">
            <a:off x="2737992" y="1065389"/>
            <a:ext cx="2176288" cy="1819645"/>
          </a:xfrm>
          <a:prstGeom prst="bentConnector2">
            <a:avLst/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D231ABF-F2C7-48D1-BBFD-0D26FA498A1C}"/>
              </a:ext>
            </a:extLst>
          </p:cNvPr>
          <p:cNvCxnSpPr>
            <a:cxnSpLocks/>
            <a:stCxn id="13322" idx="3"/>
            <a:endCxn id="42" idx="0"/>
          </p:cNvCxnSpPr>
          <p:nvPr/>
        </p:nvCxnSpPr>
        <p:spPr>
          <a:xfrm>
            <a:off x="7277720" y="1065390"/>
            <a:ext cx="2176290" cy="1811830"/>
          </a:xfrm>
          <a:prstGeom prst="bentConnector2">
            <a:avLst/>
          </a:prstGeom>
          <a:ln w="571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02BBAEE-1D97-48DF-B4D0-B70DC5FE7FE9}"/>
              </a:ext>
            </a:extLst>
          </p:cNvPr>
          <p:cNvSpPr/>
          <p:nvPr/>
        </p:nvSpPr>
        <p:spPr>
          <a:xfrm>
            <a:off x="577992" y="2885035"/>
            <a:ext cx="432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F016E4-D644-41AD-BCA1-8F6593D6ADAF}"/>
              </a:ext>
            </a:extLst>
          </p:cNvPr>
          <p:cNvSpPr/>
          <p:nvPr/>
        </p:nvSpPr>
        <p:spPr>
          <a:xfrm>
            <a:off x="7294010" y="2877220"/>
            <a:ext cx="432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26E094-0BA7-4FF3-89CB-69155B157932}"/>
              </a:ext>
            </a:extLst>
          </p:cNvPr>
          <p:cNvCxnSpPr>
            <a:cxnSpLocks/>
          </p:cNvCxnSpPr>
          <p:nvPr/>
        </p:nvCxnSpPr>
        <p:spPr>
          <a:xfrm flipV="1">
            <a:off x="8500865" y="5560208"/>
            <a:ext cx="311789" cy="3986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E07ABF1-72C9-4B69-BB34-1EBAD626AFB0}"/>
              </a:ext>
            </a:extLst>
          </p:cNvPr>
          <p:cNvSpPr txBox="1"/>
          <p:nvPr/>
        </p:nvSpPr>
        <p:spPr>
          <a:xfrm>
            <a:off x="7563131" y="5951887"/>
            <a:ext cx="19388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b="1" dirty="0"/>
              <a:t>Companion Website</a:t>
            </a:r>
            <a:endParaRPr lang="en-DE" b="1" dirty="0" err="1"/>
          </a:p>
        </p:txBody>
      </p:sp>
      <p:pic>
        <p:nvPicPr>
          <p:cNvPr id="52" name="Picture 51" descr="A picture containing yellow&#10;&#10;Description automatically generated">
            <a:extLst>
              <a:ext uri="{FF2B5EF4-FFF2-40B4-BE49-F238E27FC236}">
                <a16:creationId xmlns:a16="http://schemas.microsoft.com/office/drawing/2014/main" id="{3D0ADA58-3729-4C74-85AF-91AD3F477A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7" y="3319570"/>
            <a:ext cx="5107707" cy="309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916E-4FAF-4DEB-826E-4CB7F9FF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Druck</a:t>
            </a:r>
            <a:endParaRPr lang="en-DE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10ABD18-748F-4C5B-88AC-F841F3EC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75" y="943556"/>
            <a:ext cx="8999250" cy="543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4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4DB4C3F8-F821-448F-ADF0-B387FBCC9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15507"/>
          <a:stretch/>
        </p:blipFill>
        <p:spPr>
          <a:xfrm>
            <a:off x="-1" y="1600199"/>
            <a:ext cx="3708845" cy="30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437A1-CD59-4AED-B345-5ADFC64AB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9" b="21673"/>
          <a:stretch/>
        </p:blipFill>
        <p:spPr>
          <a:xfrm>
            <a:off x="3708844" y="1600199"/>
            <a:ext cx="3708845" cy="30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B4E2D-8C32-4055-94C6-A32EF9234953}"/>
              </a:ext>
            </a:extLst>
          </p:cNvPr>
          <p:cNvSpPr txBox="1"/>
          <p:nvPr/>
        </p:nvSpPr>
        <p:spPr>
          <a:xfrm>
            <a:off x="4384283" y="4825124"/>
            <a:ext cx="23579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dirty="0" err="1"/>
              <a:t>shrink</a:t>
            </a:r>
            <a:r>
              <a:rPr lang="de-DE" dirty="0"/>
              <a:t> </a:t>
            </a:r>
            <a:r>
              <a:rPr lang="de-DE" dirty="0" err="1"/>
              <a:t>tubing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isolation</a:t>
            </a:r>
            <a:endParaRPr lang="en-DE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2E46D-F8BC-401B-A377-35563658CA7A}"/>
              </a:ext>
            </a:extLst>
          </p:cNvPr>
          <p:cNvSpPr txBox="1"/>
          <p:nvPr/>
        </p:nvSpPr>
        <p:spPr>
          <a:xfrm>
            <a:off x="675438" y="4825124"/>
            <a:ext cx="23579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dirty="0"/>
              <a:t>idiot </a:t>
            </a:r>
            <a:r>
              <a:rPr lang="de-DE" dirty="0" err="1"/>
              <a:t>proof</a:t>
            </a:r>
            <a:r>
              <a:rPr lang="de-DE" dirty="0"/>
              <a:t> power </a:t>
            </a:r>
            <a:r>
              <a:rPr lang="de-DE" dirty="0" err="1"/>
              <a:t>connectors</a:t>
            </a:r>
            <a:endParaRPr lang="en-DE" dirty="0" err="1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9645BD4-1038-4B12-8AC7-71D377CD1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89" y="1600199"/>
            <a:ext cx="4006325" cy="30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5D5B36-5B20-41FB-848E-C1DC4214B79E}"/>
              </a:ext>
            </a:extLst>
          </p:cNvPr>
          <p:cNvSpPr txBox="1"/>
          <p:nvPr/>
        </p:nvSpPr>
        <p:spPr>
          <a:xfrm>
            <a:off x="8241868" y="4825124"/>
            <a:ext cx="23579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dirty="0" err="1"/>
              <a:t>pins</a:t>
            </a:r>
            <a:r>
              <a:rPr lang="de-DE" dirty="0"/>
              <a:t> on </a:t>
            </a:r>
            <a:r>
              <a:rPr lang="de-DE" dirty="0" err="1"/>
              <a:t>modules</a:t>
            </a:r>
            <a:endParaRPr lang="en-DE" dirty="0" err="1"/>
          </a:p>
        </p:txBody>
      </p:sp>
    </p:spTree>
    <p:extLst>
      <p:ext uri="{BB962C8B-B14F-4D97-AF65-F5344CB8AC3E}">
        <p14:creationId xmlns:p14="http://schemas.microsoft.com/office/powerpoint/2010/main" val="144920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29C21C-F4F3-4B92-ABDF-F9F9452E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EB15A-FBE4-4F91-88B5-29E65B271436}"/>
              </a:ext>
            </a:extLst>
          </p:cNvPr>
          <p:cNvSpPr txBox="1"/>
          <p:nvPr/>
        </p:nvSpPr>
        <p:spPr>
          <a:xfrm>
            <a:off x="577516" y="1222407"/>
            <a:ext cx="4918507" cy="3252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dirty="0">
                <a:solidFill>
                  <a:schemeClr val="bg2"/>
                </a:solidFill>
              </a:rPr>
              <a:t>Die Mini </a:t>
            </a:r>
            <a:r>
              <a:rPr lang="de-DE" dirty="0" err="1">
                <a:solidFill>
                  <a:schemeClr val="bg2"/>
                </a:solidFill>
              </a:rPr>
              <a:t>Kenterprise</a:t>
            </a:r>
            <a:r>
              <a:rPr lang="de-DE" dirty="0">
                <a:solidFill>
                  <a:schemeClr val="bg2"/>
                </a:solidFill>
              </a:rPr>
              <a:t> ist ein einfaches Elektrobot, dass sich über eine WLAN-Verbindung mit einem Smartphone (oder Tablet, Laptop) fernsteuern lässt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de-DE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dirty="0">
                <a:solidFill>
                  <a:schemeClr val="bg2"/>
                </a:solidFill>
              </a:rPr>
              <a:t>Das Boot hat folgende Besonderheiten: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Antrieb über 2 Propeller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Wiederaufladbar über Micro-USB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4 RGB-LEDs für verschiedenfarbige Leuchtmuster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3D-gedrucktes Elektronik-Gehäuse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Rümpfe aus PET-Flaschen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Zusammenbau mit Heißkleber und Kabelbindern</a:t>
            </a:r>
          </a:p>
        </p:txBody>
      </p:sp>
      <p:pic>
        <p:nvPicPr>
          <p:cNvPr id="11" name="Picture 10" descr="A pair of headphones&#10;&#10;Description automatically generated with medium confidence">
            <a:extLst>
              <a:ext uri="{FF2B5EF4-FFF2-40B4-BE49-F238E27FC236}">
                <a16:creationId xmlns:a16="http://schemas.microsoft.com/office/drawing/2014/main" id="{831AF5E4-A27B-4C64-8DA7-7A30814B7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41" y="1222407"/>
            <a:ext cx="6118655" cy="47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1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C04D202-D722-42D6-86CA-FB0B7A70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88" y="818146"/>
            <a:ext cx="7454436" cy="58066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629C21C-F4F3-4B92-ABDF-F9F9452E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</a:t>
            </a:r>
            <a:endParaRPr lang="en-DE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ED82D5-D459-4822-A9A9-506B26C1F987}"/>
              </a:ext>
            </a:extLst>
          </p:cNvPr>
          <p:cNvCxnSpPr/>
          <p:nvPr/>
        </p:nvCxnSpPr>
        <p:spPr>
          <a:xfrm flipV="1">
            <a:off x="1674796" y="2541069"/>
            <a:ext cx="1703672" cy="72189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3AE33-3E76-499A-965B-B686536C2B3A}"/>
              </a:ext>
            </a:extLst>
          </p:cNvPr>
          <p:cNvSpPr txBox="1"/>
          <p:nvPr/>
        </p:nvSpPr>
        <p:spPr>
          <a:xfrm>
            <a:off x="549978" y="3093674"/>
            <a:ext cx="1223715" cy="4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Motor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100" dirty="0"/>
              <a:t>[N50 3,7-4,2 V ]</a:t>
            </a:r>
            <a:endParaRPr lang="en-DE" sz="11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0AF8B-74D6-4C04-BEA1-ED37B22569E2}"/>
              </a:ext>
            </a:extLst>
          </p:cNvPr>
          <p:cNvSpPr txBox="1"/>
          <p:nvPr/>
        </p:nvSpPr>
        <p:spPr>
          <a:xfrm>
            <a:off x="549978" y="1362231"/>
            <a:ext cx="1349457" cy="4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Motor-Gehäuse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100" dirty="0"/>
              <a:t>[ 3D-gedruckt ]</a:t>
            </a:r>
            <a:endParaRPr lang="en-DE" sz="1100" dirty="0" err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63C95-1E92-4B11-A693-50FB62C74671}"/>
              </a:ext>
            </a:extLst>
          </p:cNvPr>
          <p:cNvCxnSpPr>
            <a:cxnSpLocks/>
          </p:cNvCxnSpPr>
          <p:nvPr/>
        </p:nvCxnSpPr>
        <p:spPr>
          <a:xfrm>
            <a:off x="1998333" y="1645920"/>
            <a:ext cx="528299" cy="27119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C39BB9-9196-4A9F-BE19-F68E39B550EC}"/>
              </a:ext>
            </a:extLst>
          </p:cNvPr>
          <p:cNvSpPr txBox="1"/>
          <p:nvPr/>
        </p:nvSpPr>
        <p:spPr>
          <a:xfrm>
            <a:off x="4446366" y="1297802"/>
            <a:ext cx="1223715" cy="4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Propeller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100" dirty="0"/>
              <a:t>[ 76mm ]</a:t>
            </a:r>
            <a:endParaRPr lang="en-DE" sz="1100" dirty="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FE873E-F646-47BC-9C04-6C0BF024C38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301466" y="1518375"/>
            <a:ext cx="1144900" cy="43169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1DB7C0-FCAA-4836-92EC-50201E85B0D1}"/>
              </a:ext>
            </a:extLst>
          </p:cNvPr>
          <p:cNvSpPr txBox="1"/>
          <p:nvPr/>
        </p:nvSpPr>
        <p:spPr>
          <a:xfrm>
            <a:off x="10226315" y="3814790"/>
            <a:ext cx="1223715" cy="610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Rumpf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100" dirty="0"/>
              <a:t>[ 1L PET-Flasche (dickwandig) ]</a:t>
            </a:r>
            <a:endParaRPr lang="en-DE" sz="11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E8005-D608-4237-970A-9388F9541814}"/>
              </a:ext>
            </a:extLst>
          </p:cNvPr>
          <p:cNvSpPr txBox="1"/>
          <p:nvPr/>
        </p:nvSpPr>
        <p:spPr>
          <a:xfrm>
            <a:off x="9182095" y="3093674"/>
            <a:ext cx="1448305" cy="4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Elektronik-Box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100" dirty="0"/>
              <a:t>[ 3D-gedruckt ]</a:t>
            </a:r>
            <a:endParaRPr lang="en-DE" sz="1100" dirty="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BBE94C-050A-4BEF-BB35-160E158F3A58}"/>
              </a:ext>
            </a:extLst>
          </p:cNvPr>
          <p:cNvCxnSpPr>
            <a:cxnSpLocks/>
          </p:cNvCxnSpPr>
          <p:nvPr/>
        </p:nvCxnSpPr>
        <p:spPr>
          <a:xfrm flipH="1" flipV="1">
            <a:off x="6514701" y="3293525"/>
            <a:ext cx="2542672" cy="2072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793789-ED55-426B-8A5C-9526959D292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864867" y="4120002"/>
            <a:ext cx="1361448" cy="14600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A845C0-AE8C-454F-B4F1-169D77313D60}"/>
              </a:ext>
            </a:extLst>
          </p:cNvPr>
          <p:cNvSpPr txBox="1"/>
          <p:nvPr/>
        </p:nvSpPr>
        <p:spPr>
          <a:xfrm>
            <a:off x="9461766" y="1743632"/>
            <a:ext cx="1448305" cy="4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Kabelbinder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100" dirty="0"/>
              <a:t>[ 200mm 4,3mm ]</a:t>
            </a:r>
            <a:endParaRPr lang="en-DE" sz="1100" dirty="0" err="1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70FE51-AB36-47E0-B95C-EEE036EB80D9}"/>
              </a:ext>
            </a:extLst>
          </p:cNvPr>
          <p:cNvCxnSpPr>
            <a:cxnSpLocks/>
          </p:cNvCxnSpPr>
          <p:nvPr/>
        </p:nvCxnSpPr>
        <p:spPr>
          <a:xfrm flipH="1">
            <a:off x="7536581" y="1941388"/>
            <a:ext cx="1925185" cy="63667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71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picture containing yellow&#10;&#10;Description automatically generated">
            <a:extLst>
              <a:ext uri="{FF2B5EF4-FFF2-40B4-BE49-F238E27FC236}">
                <a16:creationId xmlns:a16="http://schemas.microsoft.com/office/drawing/2014/main" id="{7668B277-F94E-4F9A-AD68-208126410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60" y="1081679"/>
            <a:ext cx="9061038" cy="5488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560C2-F0F3-4C60-9BAF-AC3593AE2EFE}"/>
              </a:ext>
            </a:extLst>
          </p:cNvPr>
          <p:cNvSpPr txBox="1"/>
          <p:nvPr/>
        </p:nvSpPr>
        <p:spPr>
          <a:xfrm>
            <a:off x="909986" y="741148"/>
            <a:ext cx="2016000" cy="851515"/>
          </a:xfrm>
          <a:prstGeom prst="rect">
            <a:avLst/>
          </a:prstGeom>
          <a:noFill/>
        </p:spPr>
        <p:txBody>
          <a:bodyPr wrap="square" lIns="0" tIns="0" rIns="72000" bIns="0" rtlCol="0" anchor="ctr">
            <a:spAutoFit/>
          </a:bodyPr>
          <a:lstStyle/>
          <a:p>
            <a:pPr algn="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Companion Website</a:t>
            </a:r>
          </a:p>
          <a:p>
            <a:pPr algn="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A HTML5 </a:t>
            </a:r>
            <a:r>
              <a:rPr lang="de-DE" sz="1200" dirty="0" err="1"/>
              <a:t>website</a:t>
            </a:r>
            <a:r>
              <a:rPr lang="de-DE" sz="1200" dirty="0"/>
              <a:t> </a:t>
            </a:r>
            <a:r>
              <a:rPr lang="de-DE" sz="1200" dirty="0" err="1"/>
              <a:t>that</a:t>
            </a:r>
            <a:r>
              <a:rPr lang="de-DE" sz="1200" dirty="0"/>
              <a:t>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</a:p>
          <a:p>
            <a:pPr algn="r">
              <a:spcBef>
                <a:spcPts val="200"/>
              </a:spcBef>
              <a:buClr>
                <a:schemeClr val="bg2"/>
              </a:buClr>
            </a:pP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used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a </a:t>
            </a:r>
            <a:r>
              <a:rPr lang="de-DE" sz="1200" dirty="0" err="1"/>
              <a:t>regular</a:t>
            </a:r>
            <a:r>
              <a:rPr lang="de-DE" sz="1200" dirty="0"/>
              <a:t> web </a:t>
            </a:r>
            <a:r>
              <a:rPr lang="de-DE" sz="1200" dirty="0" err="1"/>
              <a:t>browser</a:t>
            </a:r>
            <a:endParaRPr lang="en-DE" sz="1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78477-1E9B-4650-A815-398303B08E90}"/>
              </a:ext>
            </a:extLst>
          </p:cNvPr>
          <p:cNvSpPr txBox="1"/>
          <p:nvPr/>
        </p:nvSpPr>
        <p:spPr>
          <a:xfrm>
            <a:off x="9257191" y="2444659"/>
            <a:ext cx="2016000" cy="641201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LED Strip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Can </a:t>
            </a:r>
            <a:r>
              <a:rPr lang="de-DE" sz="1200" dirty="0" err="1"/>
              <a:t>glow</a:t>
            </a:r>
            <a:r>
              <a:rPr lang="de-DE" sz="1200" dirty="0"/>
              <a:t> in different </a:t>
            </a:r>
            <a:r>
              <a:rPr lang="de-DE" sz="1200" dirty="0" err="1"/>
              <a:t>colors</a:t>
            </a:r>
            <a:r>
              <a:rPr lang="de-DE" sz="1200" dirty="0"/>
              <a:t> and </a:t>
            </a:r>
            <a:r>
              <a:rPr lang="de-DE" sz="1200" dirty="0" err="1"/>
              <a:t>looks</a:t>
            </a:r>
            <a:r>
              <a:rPr lang="de-DE" sz="1200" dirty="0"/>
              <a:t> cool..</a:t>
            </a:r>
            <a:endParaRPr lang="en-DE" sz="1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E7BFC-F1D2-4DDE-876D-2CDA7CF1A850}"/>
              </a:ext>
            </a:extLst>
          </p:cNvPr>
          <p:cNvSpPr txBox="1"/>
          <p:nvPr/>
        </p:nvSpPr>
        <p:spPr>
          <a:xfrm>
            <a:off x="9257191" y="756742"/>
            <a:ext cx="2016000" cy="82586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Motors </a:t>
            </a:r>
            <a:r>
              <a:rPr lang="de-DE" sz="1600" b="1" dirty="0" err="1"/>
              <a:t>with</a:t>
            </a:r>
            <a:r>
              <a:rPr lang="de-DE" sz="1600" b="1" dirty="0"/>
              <a:t> Propellers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200" dirty="0" err="1"/>
              <a:t>Allow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boat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drive</a:t>
            </a:r>
            <a:r>
              <a:rPr lang="de-DE" sz="1200" dirty="0"/>
              <a:t> </a:t>
            </a:r>
            <a:r>
              <a:rPr lang="de-DE" sz="1200" dirty="0" err="1"/>
              <a:t>forward</a:t>
            </a:r>
            <a:r>
              <a:rPr lang="de-DE" sz="1200" dirty="0"/>
              <a:t> and reverse and </a:t>
            </a:r>
            <a:r>
              <a:rPr lang="de-DE" sz="1200" dirty="0" err="1"/>
              <a:t>rotate</a:t>
            </a:r>
            <a:r>
              <a:rPr lang="de-DE" sz="1200" dirty="0"/>
              <a:t> </a:t>
            </a:r>
            <a:r>
              <a:rPr lang="de-DE" sz="1200" dirty="0" err="1"/>
              <a:t>around</a:t>
            </a:r>
            <a:r>
              <a:rPr lang="de-DE" sz="1200" dirty="0"/>
              <a:t> </a:t>
            </a:r>
            <a:r>
              <a:rPr lang="de-DE" sz="1200" dirty="0" err="1"/>
              <a:t>its</a:t>
            </a:r>
            <a:r>
              <a:rPr lang="de-DE" sz="1200" dirty="0"/>
              <a:t> </a:t>
            </a:r>
            <a:r>
              <a:rPr lang="de-DE" sz="1200" dirty="0" err="1"/>
              <a:t>center</a:t>
            </a:r>
            <a:r>
              <a:rPr lang="de-DE" sz="1200" dirty="0"/>
              <a:t>.</a:t>
            </a:r>
            <a:endParaRPr lang="en-DE" sz="1200" dirty="0" err="1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27037C8-1AEB-4FC4-A78D-6089ABBF5AD6}"/>
              </a:ext>
            </a:extLst>
          </p:cNvPr>
          <p:cNvCxnSpPr>
            <a:cxnSpLocks/>
            <a:stCxn id="58" idx="7"/>
            <a:endCxn id="8" idx="1"/>
          </p:cNvCxnSpPr>
          <p:nvPr/>
        </p:nvCxnSpPr>
        <p:spPr>
          <a:xfrm rot="5400000" flipH="1" flipV="1">
            <a:off x="8102101" y="1390492"/>
            <a:ext cx="1375905" cy="934275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E1BEDA-D477-4AB0-94FC-B922F880CD65}"/>
              </a:ext>
            </a:extLst>
          </p:cNvPr>
          <p:cNvSpPr txBox="1"/>
          <p:nvPr/>
        </p:nvSpPr>
        <p:spPr>
          <a:xfrm>
            <a:off x="9266011" y="5585747"/>
            <a:ext cx="2016000" cy="641201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600" b="1" dirty="0" err="1"/>
              <a:t>Rechargable</a:t>
            </a:r>
            <a:r>
              <a:rPr lang="de-DE" sz="1600" b="1" dirty="0"/>
              <a:t> </a:t>
            </a:r>
            <a:r>
              <a:rPr lang="de-DE" sz="1600" b="1" dirty="0" err="1"/>
              <a:t>Battery</a:t>
            </a:r>
            <a:endParaRPr lang="de-DE" sz="1600" b="1" dirty="0"/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200" dirty="0" err="1"/>
              <a:t>Self</a:t>
            </a:r>
            <a:r>
              <a:rPr lang="de-DE" sz="1200" dirty="0"/>
              <a:t> </a:t>
            </a:r>
            <a:r>
              <a:rPr lang="de-DE" sz="1200" dirty="0" err="1"/>
              <a:t>made</a:t>
            </a:r>
            <a:r>
              <a:rPr lang="de-DE" sz="1200" dirty="0"/>
              <a:t> </a:t>
            </a:r>
            <a:r>
              <a:rPr lang="de-DE" sz="1200" dirty="0" err="1"/>
              <a:t>powerbank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a </a:t>
            </a:r>
            <a:r>
              <a:rPr lang="de-DE" sz="1200" dirty="0" err="1"/>
              <a:t>single</a:t>
            </a:r>
            <a:r>
              <a:rPr lang="de-DE" sz="1200" dirty="0"/>
              <a:t> </a:t>
            </a:r>
            <a:r>
              <a:rPr lang="de-DE" sz="1200" dirty="0" err="1"/>
              <a:t>lithium</a:t>
            </a:r>
            <a:r>
              <a:rPr lang="de-DE" sz="1200" dirty="0"/>
              <a:t> </a:t>
            </a:r>
            <a:r>
              <a:rPr lang="de-DE" sz="1200" dirty="0" err="1"/>
              <a:t>ion</a:t>
            </a:r>
            <a:r>
              <a:rPr lang="de-DE" sz="1200" dirty="0"/>
              <a:t> </a:t>
            </a:r>
            <a:r>
              <a:rPr lang="de-DE" sz="1200" dirty="0" err="1"/>
              <a:t>cell</a:t>
            </a:r>
            <a:r>
              <a:rPr lang="de-DE" sz="1200" dirty="0"/>
              <a:t>.</a:t>
            </a:r>
            <a:endParaRPr lang="en-DE" sz="11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1854C-E8B6-4378-B7BA-7E6D8A62CB67}"/>
              </a:ext>
            </a:extLst>
          </p:cNvPr>
          <p:cNvSpPr txBox="1"/>
          <p:nvPr/>
        </p:nvSpPr>
        <p:spPr>
          <a:xfrm>
            <a:off x="9266011" y="3965614"/>
            <a:ext cx="2016000" cy="641201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600" b="1" dirty="0" err="1"/>
              <a:t>Recycled</a:t>
            </a:r>
            <a:r>
              <a:rPr lang="de-DE" sz="1600" b="1" dirty="0"/>
              <a:t> </a:t>
            </a:r>
            <a:r>
              <a:rPr lang="de-DE" sz="1600" b="1" dirty="0" err="1"/>
              <a:t>Bottles</a:t>
            </a:r>
            <a:endParaRPr lang="de-DE" sz="1600" b="1" dirty="0"/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200" dirty="0" err="1"/>
              <a:t>Make</a:t>
            </a:r>
            <a:r>
              <a:rPr lang="de-DE" sz="1200" dirty="0"/>
              <a:t> </a:t>
            </a:r>
            <a:r>
              <a:rPr lang="de-DE" sz="1200" dirty="0" err="1"/>
              <a:t>up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main</a:t>
            </a:r>
            <a:r>
              <a:rPr lang="de-DE" sz="1200" dirty="0"/>
              <a:t> </a:t>
            </a:r>
            <a:r>
              <a:rPr lang="de-DE" sz="1200" dirty="0" err="1"/>
              <a:t>parts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hull</a:t>
            </a:r>
            <a:r>
              <a:rPr lang="de-DE" sz="1200" dirty="0"/>
              <a:t>.</a:t>
            </a:r>
            <a:endParaRPr lang="en-DE" sz="1200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1F9BC-A5E6-4E24-9B95-1D5727AB3278}"/>
              </a:ext>
            </a:extLst>
          </p:cNvPr>
          <p:cNvSpPr txBox="1"/>
          <p:nvPr/>
        </p:nvSpPr>
        <p:spPr>
          <a:xfrm>
            <a:off x="3847994" y="48449"/>
            <a:ext cx="44960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2400" b="1" dirty="0"/>
              <a:t>Mini </a:t>
            </a:r>
            <a:r>
              <a:rPr lang="de-DE" sz="2400" b="1" dirty="0" err="1"/>
              <a:t>Kenterprise</a:t>
            </a:r>
            <a:r>
              <a:rPr lang="de-DE" sz="2400" b="1" dirty="0"/>
              <a:t> Features</a:t>
            </a:r>
            <a:endParaRPr lang="en-DE" sz="2000" dirty="0" err="1"/>
          </a:p>
        </p:txBody>
      </p:sp>
      <p:pic>
        <p:nvPicPr>
          <p:cNvPr id="21" name="Graphic 20" descr="Move outline">
            <a:extLst>
              <a:ext uri="{FF2B5EF4-FFF2-40B4-BE49-F238E27FC236}">
                <a16:creationId xmlns:a16="http://schemas.microsoft.com/office/drawing/2014/main" id="{E4526E62-AFD9-4AE1-A8DC-083BEBA0D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702506"/>
            <a:ext cx="914400" cy="914400"/>
          </a:xfrm>
          <a:prstGeom prst="rect">
            <a:avLst/>
          </a:prstGeom>
        </p:spPr>
      </p:pic>
      <p:pic>
        <p:nvPicPr>
          <p:cNvPr id="23" name="Graphic 22" descr="Siren outline">
            <a:extLst>
              <a:ext uri="{FF2B5EF4-FFF2-40B4-BE49-F238E27FC236}">
                <a16:creationId xmlns:a16="http://schemas.microsoft.com/office/drawing/2014/main" id="{22086E0F-2098-49AB-9A11-F75D8F702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600" y="2259072"/>
            <a:ext cx="914400" cy="914400"/>
          </a:xfrm>
          <a:prstGeom prst="rect">
            <a:avLst/>
          </a:prstGeom>
        </p:spPr>
      </p:pic>
      <p:pic>
        <p:nvPicPr>
          <p:cNvPr id="25" name="Graphic 24" descr="Battery outline">
            <a:extLst>
              <a:ext uri="{FF2B5EF4-FFF2-40B4-BE49-F238E27FC236}">
                <a16:creationId xmlns:a16="http://schemas.microsoft.com/office/drawing/2014/main" id="{8ECE35C5-C0A3-4F64-9DEE-76313EA72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7600" y="5372204"/>
            <a:ext cx="914400" cy="914400"/>
          </a:xfrm>
          <a:prstGeom prst="rect">
            <a:avLst/>
          </a:prstGeom>
        </p:spPr>
      </p:pic>
      <p:pic>
        <p:nvPicPr>
          <p:cNvPr id="27" name="Graphic 26" descr="Web design outline">
            <a:extLst>
              <a:ext uri="{FF2B5EF4-FFF2-40B4-BE49-F238E27FC236}">
                <a16:creationId xmlns:a16="http://schemas.microsoft.com/office/drawing/2014/main" id="{32FD96BC-8003-47A7-865A-B107BA1E6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3" y="702506"/>
            <a:ext cx="914400" cy="914400"/>
          </a:xfrm>
          <a:prstGeom prst="rect">
            <a:avLst/>
          </a:prstGeom>
        </p:spPr>
      </p:pic>
      <p:pic>
        <p:nvPicPr>
          <p:cNvPr id="29" name="Graphic 28" descr="Processor outline">
            <a:extLst>
              <a:ext uri="{FF2B5EF4-FFF2-40B4-BE49-F238E27FC236}">
                <a16:creationId xmlns:a16="http://schemas.microsoft.com/office/drawing/2014/main" id="{E11E7D16-EC8E-4890-AFEE-9337194BA4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" y="3815638"/>
            <a:ext cx="914400" cy="914400"/>
          </a:xfrm>
          <a:prstGeom prst="rect">
            <a:avLst/>
          </a:prstGeom>
        </p:spPr>
      </p:pic>
      <p:pic>
        <p:nvPicPr>
          <p:cNvPr id="33" name="Graphic 32" descr="Wi-Fi outline">
            <a:extLst>
              <a:ext uri="{FF2B5EF4-FFF2-40B4-BE49-F238E27FC236}">
                <a16:creationId xmlns:a16="http://schemas.microsoft.com/office/drawing/2014/main" id="{58D4E63B-F615-456F-A77B-7FA0D993F5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3" y="2259072"/>
            <a:ext cx="914400" cy="914400"/>
          </a:xfrm>
          <a:prstGeom prst="rect">
            <a:avLst/>
          </a:prstGeom>
        </p:spPr>
      </p:pic>
      <p:pic>
        <p:nvPicPr>
          <p:cNvPr id="35" name="Graphic 34" descr="Cube outline">
            <a:extLst>
              <a:ext uri="{FF2B5EF4-FFF2-40B4-BE49-F238E27FC236}">
                <a16:creationId xmlns:a16="http://schemas.microsoft.com/office/drawing/2014/main" id="{93E1ADBF-4CF2-4CC7-B031-C4204628E4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" y="5372204"/>
            <a:ext cx="914400" cy="914400"/>
          </a:xfrm>
          <a:prstGeom prst="rect">
            <a:avLst/>
          </a:prstGeom>
        </p:spPr>
      </p:pic>
      <p:pic>
        <p:nvPicPr>
          <p:cNvPr id="37" name="Graphic 36" descr="Water Bottle outline">
            <a:extLst>
              <a:ext uri="{FF2B5EF4-FFF2-40B4-BE49-F238E27FC236}">
                <a16:creationId xmlns:a16="http://schemas.microsoft.com/office/drawing/2014/main" id="{33B9EDD0-5022-4943-BA6B-FD44EF7112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277600" y="3815638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E7988EA-29B3-4B62-A52A-F28C7CACE8E1}"/>
              </a:ext>
            </a:extLst>
          </p:cNvPr>
          <p:cNvSpPr txBox="1"/>
          <p:nvPr/>
        </p:nvSpPr>
        <p:spPr>
          <a:xfrm>
            <a:off x="909986" y="2378099"/>
            <a:ext cx="1944000" cy="641201"/>
          </a:xfrm>
          <a:prstGeom prst="rect">
            <a:avLst/>
          </a:prstGeom>
          <a:noFill/>
        </p:spPr>
        <p:txBody>
          <a:bodyPr wrap="square" lIns="0" tIns="0" rIns="72000" bIns="0" rtlCol="0" anchor="ctr">
            <a:spAutoFit/>
          </a:bodyPr>
          <a:lstStyle/>
          <a:p>
            <a:pPr algn="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WiFi Connection</a:t>
            </a:r>
          </a:p>
          <a:p>
            <a:pPr algn="r">
              <a:spcBef>
                <a:spcPts val="200"/>
              </a:spcBef>
              <a:buClr>
                <a:schemeClr val="bg2"/>
              </a:buClr>
            </a:pP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control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boat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any</a:t>
            </a:r>
            <a:r>
              <a:rPr lang="de-DE" sz="1200" dirty="0"/>
              <a:t> mobile </a:t>
            </a:r>
            <a:r>
              <a:rPr lang="de-DE" sz="1200" dirty="0" err="1"/>
              <a:t>device</a:t>
            </a:r>
            <a:r>
              <a:rPr lang="de-DE" sz="1200" dirty="0"/>
              <a:t>.</a:t>
            </a:r>
            <a:endParaRPr lang="en-DE" sz="1200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DABD8-54AB-45B2-BFBC-19C9B595F51E}"/>
              </a:ext>
            </a:extLst>
          </p:cNvPr>
          <p:cNvSpPr txBox="1"/>
          <p:nvPr/>
        </p:nvSpPr>
        <p:spPr>
          <a:xfrm>
            <a:off x="909986" y="3921318"/>
            <a:ext cx="1944000" cy="641201"/>
          </a:xfrm>
          <a:prstGeom prst="rect">
            <a:avLst/>
          </a:prstGeom>
          <a:noFill/>
        </p:spPr>
        <p:txBody>
          <a:bodyPr wrap="square" lIns="0" tIns="0" rIns="72000" bIns="0" rtlCol="0" anchor="ctr">
            <a:spAutoFit/>
          </a:bodyPr>
          <a:lstStyle/>
          <a:p>
            <a:pPr algn="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Microcontroller</a:t>
            </a:r>
          </a:p>
          <a:p>
            <a:pPr algn="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The </a:t>
            </a:r>
            <a:r>
              <a:rPr lang="de-DE" sz="1200" dirty="0" err="1"/>
              <a:t>programmable</a:t>
            </a:r>
            <a:r>
              <a:rPr lang="de-DE" sz="1200" dirty="0"/>
              <a:t> </a:t>
            </a:r>
            <a:r>
              <a:rPr lang="de-DE" sz="1200" dirty="0" err="1"/>
              <a:t>brain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boat</a:t>
            </a:r>
            <a:r>
              <a:rPr lang="de-DE" sz="1200" dirty="0"/>
              <a:t>.</a:t>
            </a:r>
            <a:endParaRPr lang="en-DE" sz="1200" dirty="0" err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84B41B-33AD-4D60-9479-34FF5876D1B5}"/>
              </a:ext>
            </a:extLst>
          </p:cNvPr>
          <p:cNvSpPr txBox="1"/>
          <p:nvPr/>
        </p:nvSpPr>
        <p:spPr>
          <a:xfrm>
            <a:off x="909986" y="5454004"/>
            <a:ext cx="1944000" cy="641201"/>
          </a:xfrm>
          <a:prstGeom prst="rect">
            <a:avLst/>
          </a:prstGeom>
          <a:noFill/>
        </p:spPr>
        <p:txBody>
          <a:bodyPr wrap="square" lIns="0" tIns="0" rIns="72000" bIns="0" rtlCol="0" anchor="ctr">
            <a:spAutoFit/>
          </a:bodyPr>
          <a:lstStyle/>
          <a:p>
            <a:pPr algn="r">
              <a:spcBef>
                <a:spcPts val="200"/>
              </a:spcBef>
              <a:buClr>
                <a:schemeClr val="bg2"/>
              </a:buClr>
            </a:pPr>
            <a:r>
              <a:rPr lang="de-DE" sz="1600" b="1" dirty="0"/>
              <a:t>3D Printed Parts</a:t>
            </a:r>
          </a:p>
          <a:p>
            <a:pPr algn="r">
              <a:spcBef>
                <a:spcPts val="200"/>
              </a:spcBef>
              <a:buClr>
                <a:schemeClr val="bg2"/>
              </a:buClr>
            </a:pPr>
            <a:r>
              <a:rPr lang="de-DE" sz="1200" dirty="0" err="1"/>
              <a:t>Allow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boat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build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a </a:t>
            </a:r>
            <a:r>
              <a:rPr lang="de-DE" sz="1200" dirty="0" err="1"/>
              <a:t>couple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zip</a:t>
            </a:r>
            <a:r>
              <a:rPr lang="de-DE" sz="1200" dirty="0"/>
              <a:t> </a:t>
            </a:r>
            <a:r>
              <a:rPr lang="de-DE" sz="1200" dirty="0" err="1"/>
              <a:t>ties</a:t>
            </a:r>
            <a:r>
              <a:rPr lang="de-DE" sz="1200" dirty="0"/>
              <a:t>.</a:t>
            </a:r>
            <a:endParaRPr lang="en-DE" sz="1200" dirty="0" err="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6F84617-7E33-4D8B-BF35-F249C9BC69CE}"/>
              </a:ext>
            </a:extLst>
          </p:cNvPr>
          <p:cNvSpPr/>
          <p:nvPr/>
        </p:nvSpPr>
        <p:spPr>
          <a:xfrm>
            <a:off x="5922468" y="3578933"/>
            <a:ext cx="144000" cy="144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4BA575F-D643-45D5-A121-3E1AD94A56F9}"/>
              </a:ext>
            </a:extLst>
          </p:cNvPr>
          <p:cNvCxnSpPr>
            <a:cxnSpLocks/>
            <a:stCxn id="43" idx="3"/>
          </p:cNvCxnSpPr>
          <p:nvPr/>
        </p:nvCxnSpPr>
        <p:spPr>
          <a:xfrm rot="5400000">
            <a:off x="3388797" y="3115458"/>
            <a:ext cx="1968373" cy="3141146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3798B98-19A6-4E02-84D7-329E880701B5}"/>
              </a:ext>
            </a:extLst>
          </p:cNvPr>
          <p:cNvSpPr/>
          <p:nvPr/>
        </p:nvSpPr>
        <p:spPr>
          <a:xfrm>
            <a:off x="6022365" y="2834987"/>
            <a:ext cx="144000" cy="144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ABA481F-A520-4AFA-A504-964C8B2B6B73}"/>
              </a:ext>
            </a:extLst>
          </p:cNvPr>
          <p:cNvSpPr/>
          <p:nvPr/>
        </p:nvSpPr>
        <p:spPr>
          <a:xfrm>
            <a:off x="6639373" y="3176686"/>
            <a:ext cx="144000" cy="144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155B964D-BEE4-4CFB-9AC3-571A52133B6C}"/>
              </a:ext>
            </a:extLst>
          </p:cNvPr>
          <p:cNvCxnSpPr>
            <a:cxnSpLocks/>
            <a:stCxn id="46" idx="4"/>
            <a:endCxn id="39" idx="3"/>
          </p:cNvCxnSpPr>
          <p:nvPr/>
        </p:nvCxnSpPr>
        <p:spPr>
          <a:xfrm rot="5400000">
            <a:off x="3842710" y="1990264"/>
            <a:ext cx="1262932" cy="3240379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2FB11D07-4956-4D34-AE5F-8C1F771E7962}"/>
              </a:ext>
            </a:extLst>
          </p:cNvPr>
          <p:cNvCxnSpPr>
            <a:cxnSpLocks/>
            <a:stCxn id="46" idx="0"/>
            <a:endCxn id="38" idx="3"/>
          </p:cNvCxnSpPr>
          <p:nvPr/>
        </p:nvCxnSpPr>
        <p:spPr>
          <a:xfrm rot="16200000" flipV="1">
            <a:off x="4406033" y="1146654"/>
            <a:ext cx="136287" cy="3240379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ABA88652-8C14-4F54-8188-2366F0586882}"/>
              </a:ext>
            </a:extLst>
          </p:cNvPr>
          <p:cNvCxnSpPr>
            <a:cxnSpLocks/>
            <a:stCxn id="47" idx="0"/>
            <a:endCxn id="7" idx="1"/>
          </p:cNvCxnSpPr>
          <p:nvPr/>
        </p:nvCxnSpPr>
        <p:spPr>
          <a:xfrm rot="5400000" flipH="1" flipV="1">
            <a:off x="7778569" y="1698064"/>
            <a:ext cx="411426" cy="2545818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911747A-8CBB-4E37-949A-D2A6D875CF29}"/>
              </a:ext>
            </a:extLst>
          </p:cNvPr>
          <p:cNvSpPr/>
          <p:nvPr/>
        </p:nvSpPr>
        <p:spPr>
          <a:xfrm>
            <a:off x="8200004" y="2524493"/>
            <a:ext cx="144000" cy="144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B108878-7CCF-4C9F-8409-274E191D5EEA}"/>
              </a:ext>
            </a:extLst>
          </p:cNvPr>
          <p:cNvSpPr/>
          <p:nvPr/>
        </p:nvSpPr>
        <p:spPr>
          <a:xfrm>
            <a:off x="7695770" y="3506933"/>
            <a:ext cx="144000" cy="144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859F1660-A9FE-49C4-BD2A-5E95A392A91F}"/>
              </a:ext>
            </a:extLst>
          </p:cNvPr>
          <p:cNvCxnSpPr>
            <a:cxnSpLocks/>
            <a:stCxn id="61" idx="4"/>
            <a:endCxn id="17" idx="1"/>
          </p:cNvCxnSpPr>
          <p:nvPr/>
        </p:nvCxnSpPr>
        <p:spPr>
          <a:xfrm rot="16200000" flipH="1">
            <a:off x="8199249" y="3219453"/>
            <a:ext cx="635282" cy="1498241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1307F22D-AE3A-4E83-8DB9-35E908FF99E2}"/>
              </a:ext>
            </a:extLst>
          </p:cNvPr>
          <p:cNvCxnSpPr>
            <a:cxnSpLocks/>
            <a:stCxn id="85" idx="4"/>
            <a:endCxn id="12" idx="1"/>
          </p:cNvCxnSpPr>
          <p:nvPr/>
        </p:nvCxnSpPr>
        <p:spPr>
          <a:xfrm rot="16200000" flipH="1">
            <a:off x="6648843" y="3289180"/>
            <a:ext cx="2333348" cy="2900987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484AD4CC-8E3D-4B0B-91B7-1C9239598022}"/>
              </a:ext>
            </a:extLst>
          </p:cNvPr>
          <p:cNvSpPr/>
          <p:nvPr/>
        </p:nvSpPr>
        <p:spPr>
          <a:xfrm>
            <a:off x="6293024" y="3429000"/>
            <a:ext cx="144000" cy="144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89627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34C83C01-723B-4F7B-B5CA-BE1DCC836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476551" y="1872112"/>
            <a:ext cx="2207284" cy="459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A3EB8-2942-4728-ABFB-4F351779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C678A-7606-4F9B-8F75-12779163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834" y="1369670"/>
            <a:ext cx="1218083" cy="1585090"/>
          </a:xfrm>
          <a:prstGeom prst="rect">
            <a:avLst/>
          </a:prstGeom>
        </p:spPr>
      </p:pic>
      <p:pic>
        <p:nvPicPr>
          <p:cNvPr id="5" name="Picture 6" descr="Samsung 25R 18650 2500mAh 20A Battery">
            <a:extLst>
              <a:ext uri="{FF2B5EF4-FFF2-40B4-BE49-F238E27FC236}">
                <a16:creationId xmlns:a16="http://schemas.microsoft.com/office/drawing/2014/main" id="{732501CB-C38A-4120-AF58-315BE83C5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36700" r="3800" b="36700"/>
          <a:stretch/>
        </p:blipFill>
        <p:spPr bwMode="auto">
          <a:xfrm flipH="1">
            <a:off x="1973373" y="5009766"/>
            <a:ext cx="2232755" cy="6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6464B-50CF-4885-BD3A-83129482E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224477" y="2126556"/>
            <a:ext cx="777571" cy="128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F4B35-5679-4947-BC2E-C7A4E8713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1091" y="2585019"/>
            <a:ext cx="1106552" cy="54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B06C3-CBC5-4EAA-A964-9ED7B04A6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606599" y="4257738"/>
            <a:ext cx="829192" cy="918178"/>
          </a:xfrm>
          <a:prstGeom prst="rect">
            <a:avLst/>
          </a:prstGeom>
        </p:spPr>
      </p:pic>
      <p:pic>
        <p:nvPicPr>
          <p:cNvPr id="9" name="Picture 8" descr="A picture containing sky, tool&#10;&#10;Description automatically generated">
            <a:extLst>
              <a:ext uri="{FF2B5EF4-FFF2-40B4-BE49-F238E27FC236}">
                <a16:creationId xmlns:a16="http://schemas.microsoft.com/office/drawing/2014/main" id="{90A40D74-F726-4737-B867-BA427CA47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13303">
            <a:off x="8899278" y="3352561"/>
            <a:ext cx="1215327" cy="104396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1A4E92-AD71-4A4C-B986-E48C69690DF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3158354" y="2589950"/>
            <a:ext cx="1047774" cy="2740935"/>
          </a:xfrm>
          <a:prstGeom prst="bentConnector3">
            <a:avLst>
              <a:gd name="adj1" fmla="val 43665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3E444-9389-4C8F-BB4E-40C9C98F33A7}"/>
              </a:ext>
            </a:extLst>
          </p:cNvPr>
          <p:cNvSpPr/>
          <p:nvPr/>
        </p:nvSpPr>
        <p:spPr>
          <a:xfrm>
            <a:off x="3050342" y="253594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00534-2DFE-42B2-BEB0-56DBB71D1D91}"/>
              </a:ext>
            </a:extLst>
          </p:cNvPr>
          <p:cNvSpPr/>
          <p:nvPr/>
        </p:nvSpPr>
        <p:spPr>
          <a:xfrm>
            <a:off x="3050342" y="239685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7B61F-B1A8-4312-BDBC-A5321E010C75}"/>
              </a:ext>
            </a:extLst>
          </p:cNvPr>
          <p:cNvSpPr/>
          <p:nvPr/>
        </p:nvSpPr>
        <p:spPr>
          <a:xfrm>
            <a:off x="3050342" y="3021997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A58A-4699-42E9-97F0-17C7B2223679}"/>
              </a:ext>
            </a:extLst>
          </p:cNvPr>
          <p:cNvSpPr/>
          <p:nvPr/>
        </p:nvSpPr>
        <p:spPr>
          <a:xfrm>
            <a:off x="3050342" y="2846748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2ADA53-0E06-4666-AD44-831E29DDAE71}"/>
              </a:ext>
            </a:extLst>
          </p:cNvPr>
          <p:cNvCxnSpPr>
            <a:cxnSpLocks/>
            <a:stCxn id="14" idx="3"/>
            <a:endCxn id="5" idx="3"/>
          </p:cNvCxnSpPr>
          <p:nvPr/>
        </p:nvCxnSpPr>
        <p:spPr>
          <a:xfrm flipH="1">
            <a:off x="1973373" y="2900754"/>
            <a:ext cx="1184981" cy="2430131"/>
          </a:xfrm>
          <a:prstGeom prst="bentConnector5">
            <a:avLst>
              <a:gd name="adj1" fmla="val -19291"/>
              <a:gd name="adj2" fmla="val 44504"/>
              <a:gd name="adj3" fmla="val -193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529A50-48F2-4185-8718-B1952E0EB66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3158354" y="2857514"/>
            <a:ext cx="1309142" cy="218489"/>
          </a:xfrm>
          <a:prstGeom prst="bentConnector3">
            <a:avLst>
              <a:gd name="adj1" fmla="val 6600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F0A43-ED33-4791-8DDA-78C841B6DC8E}"/>
              </a:ext>
            </a:extLst>
          </p:cNvPr>
          <p:cNvSpPr/>
          <p:nvPr/>
        </p:nvSpPr>
        <p:spPr>
          <a:xfrm>
            <a:off x="4467496" y="2803508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D77E1-112F-43F8-9EC9-3806199CDF1C}"/>
              </a:ext>
            </a:extLst>
          </p:cNvPr>
          <p:cNvSpPr/>
          <p:nvPr/>
        </p:nvSpPr>
        <p:spPr>
          <a:xfrm>
            <a:off x="5362418" y="3005948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B64A1-C439-4D2E-BD53-44C13123A91D}"/>
              </a:ext>
            </a:extLst>
          </p:cNvPr>
          <p:cNvSpPr/>
          <p:nvPr/>
        </p:nvSpPr>
        <p:spPr>
          <a:xfrm>
            <a:off x="5366793" y="261006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C8E86A-EF69-41E5-B41D-635E128C123C}"/>
              </a:ext>
            </a:extLst>
          </p:cNvPr>
          <p:cNvSpPr/>
          <p:nvPr/>
        </p:nvSpPr>
        <p:spPr>
          <a:xfrm>
            <a:off x="4458123" y="300594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EFB4DCF-D855-4CE2-BB72-76BD4582DD90}"/>
              </a:ext>
            </a:extLst>
          </p:cNvPr>
          <p:cNvCxnSpPr>
            <a:cxnSpLocks/>
            <a:stCxn id="12" idx="3"/>
            <a:endCxn id="23" idx="2"/>
          </p:cNvCxnSpPr>
          <p:nvPr/>
        </p:nvCxnSpPr>
        <p:spPr>
          <a:xfrm flipV="1">
            <a:off x="3158354" y="2106989"/>
            <a:ext cx="880285" cy="34387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8AE742A-6C91-4487-A8F7-166FA6A578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398" y="938130"/>
            <a:ext cx="550483" cy="11816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727428-C37A-4B36-8F43-705FD310B8DA}"/>
              </a:ext>
            </a:extLst>
          </p:cNvPr>
          <p:cNvSpPr/>
          <p:nvPr/>
        </p:nvSpPr>
        <p:spPr>
          <a:xfrm>
            <a:off x="3984633" y="199897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D34BC-AF31-40E3-99D1-8A69233E3ACC}"/>
              </a:ext>
            </a:extLst>
          </p:cNvPr>
          <p:cNvSpPr/>
          <p:nvPr/>
        </p:nvSpPr>
        <p:spPr>
          <a:xfrm>
            <a:off x="4152122" y="199897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FC949AE-0E1E-458D-97E7-B29E83F795C2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rot="10800000">
            <a:off x="4206129" y="2106990"/>
            <a:ext cx="251995" cy="95296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D7FC6-4D19-4476-A6C6-3C46D081045A}"/>
              </a:ext>
            </a:extLst>
          </p:cNvPr>
          <p:cNvSpPr/>
          <p:nvPr/>
        </p:nvSpPr>
        <p:spPr>
          <a:xfrm>
            <a:off x="7649905" y="249241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37916-0081-454C-89E7-5D25D112D791}"/>
              </a:ext>
            </a:extLst>
          </p:cNvPr>
          <p:cNvSpPr/>
          <p:nvPr/>
        </p:nvSpPr>
        <p:spPr>
          <a:xfrm>
            <a:off x="6591358" y="459534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4D32F2-8AE0-465E-AF4B-E100931B9938}"/>
              </a:ext>
            </a:extLst>
          </p:cNvPr>
          <p:cNvSpPr/>
          <p:nvPr/>
        </p:nvSpPr>
        <p:spPr>
          <a:xfrm>
            <a:off x="7646916" y="236071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851C4F-D1CF-4487-9497-DA263746B44A}"/>
              </a:ext>
            </a:extLst>
          </p:cNvPr>
          <p:cNvCxnSpPr>
            <a:cxnSpLocks/>
            <a:stCxn id="19" idx="3"/>
            <a:endCxn id="26" idx="3"/>
          </p:cNvCxnSpPr>
          <p:nvPr/>
        </p:nvCxnSpPr>
        <p:spPr>
          <a:xfrm flipV="1">
            <a:off x="5474805" y="2546421"/>
            <a:ext cx="2283112" cy="117649"/>
          </a:xfrm>
          <a:prstGeom prst="bentConnector3">
            <a:avLst>
              <a:gd name="adj1" fmla="val 10959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0EF1A-0E13-482D-AAD9-B28701FDB422}"/>
              </a:ext>
            </a:extLst>
          </p:cNvPr>
          <p:cNvCxnSpPr>
            <a:cxnSpLocks/>
            <a:stCxn id="18" idx="3"/>
            <a:endCxn id="28" idx="3"/>
          </p:cNvCxnSpPr>
          <p:nvPr/>
        </p:nvCxnSpPr>
        <p:spPr>
          <a:xfrm flipV="1">
            <a:off x="5470430" y="2414722"/>
            <a:ext cx="2284498" cy="645232"/>
          </a:xfrm>
          <a:prstGeom prst="bentConnector3">
            <a:avLst>
              <a:gd name="adj1" fmla="val 1152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6A1772-8491-4ED9-9B3F-BA6EC14495BC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4207502" y="3057631"/>
            <a:ext cx="2383856" cy="1591720"/>
          </a:xfrm>
          <a:prstGeom prst="bentConnector3">
            <a:avLst>
              <a:gd name="adj1" fmla="val 99945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13FAE-E25C-4659-948B-19119754330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018969" y="3068401"/>
            <a:ext cx="2558997" cy="1712749"/>
          </a:xfrm>
          <a:prstGeom prst="bentConnector3">
            <a:avLst>
              <a:gd name="adj1" fmla="val 2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73D70-9FAF-4815-ADE0-5F8B29D849FC}"/>
              </a:ext>
            </a:extLst>
          </p:cNvPr>
          <p:cNvSpPr/>
          <p:nvPr/>
        </p:nvSpPr>
        <p:spPr>
          <a:xfrm>
            <a:off x="6577966" y="4727144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C1D2CC-FE7E-46CB-B095-85D336E7ABCF}"/>
              </a:ext>
            </a:extLst>
          </p:cNvPr>
          <p:cNvSpPr/>
          <p:nvPr/>
        </p:nvSpPr>
        <p:spPr>
          <a:xfrm>
            <a:off x="1916217" y="52768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76B2F6-37F8-4B69-97CF-B090A1DE4725}"/>
              </a:ext>
            </a:extLst>
          </p:cNvPr>
          <p:cNvSpPr/>
          <p:nvPr/>
        </p:nvSpPr>
        <p:spPr>
          <a:xfrm>
            <a:off x="4147090" y="528054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D6AB4D-7432-400D-8ED0-26F18DCB5B39}"/>
              </a:ext>
            </a:extLst>
          </p:cNvPr>
          <p:cNvSpPr/>
          <p:nvPr/>
        </p:nvSpPr>
        <p:spPr>
          <a:xfrm>
            <a:off x="6591358" y="4322865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0EFA80-AD76-4406-8FDF-4C1501EFB35C}"/>
              </a:ext>
            </a:extLst>
          </p:cNvPr>
          <p:cNvSpPr/>
          <p:nvPr/>
        </p:nvSpPr>
        <p:spPr>
          <a:xfrm>
            <a:off x="6591358" y="44617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1FE99-EE70-43F8-ABD2-597021801A95}"/>
              </a:ext>
            </a:extLst>
          </p:cNvPr>
          <p:cNvSpPr/>
          <p:nvPr/>
        </p:nvSpPr>
        <p:spPr>
          <a:xfrm>
            <a:off x="6591358" y="485608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D3AA9-BE4B-4607-9E40-27230E084A89}"/>
              </a:ext>
            </a:extLst>
          </p:cNvPr>
          <p:cNvSpPr/>
          <p:nvPr/>
        </p:nvSpPr>
        <p:spPr>
          <a:xfrm>
            <a:off x="6591358" y="4993753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6A64B3-F2A9-422E-85F4-6CC2555C5EE1}"/>
              </a:ext>
            </a:extLst>
          </p:cNvPr>
          <p:cNvCxnSpPr>
            <a:cxnSpLocks/>
            <a:stCxn id="39" idx="1"/>
            <a:endCxn id="41" idx="1"/>
          </p:cNvCxnSpPr>
          <p:nvPr/>
        </p:nvCxnSpPr>
        <p:spPr>
          <a:xfrm rot="10800000">
            <a:off x="6551090" y="2065801"/>
            <a:ext cx="40269" cy="2981959"/>
          </a:xfrm>
          <a:prstGeom prst="bentConnector3">
            <a:avLst>
              <a:gd name="adj1" fmla="val 1266905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CF84FAC-05E5-4F25-B992-ECA07135705B}"/>
              </a:ext>
            </a:extLst>
          </p:cNvPr>
          <p:cNvSpPr/>
          <p:nvPr/>
        </p:nvSpPr>
        <p:spPr>
          <a:xfrm>
            <a:off x="6551089" y="201179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00A33-9CC1-479B-A5DC-A941DF439A4B}"/>
              </a:ext>
            </a:extLst>
          </p:cNvPr>
          <p:cNvSpPr/>
          <p:nvPr/>
        </p:nvSpPr>
        <p:spPr>
          <a:xfrm>
            <a:off x="6551089" y="213080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97F1B-2708-4516-A871-E7FCD762A7A6}"/>
              </a:ext>
            </a:extLst>
          </p:cNvPr>
          <p:cNvSpPr/>
          <p:nvPr/>
        </p:nvSpPr>
        <p:spPr>
          <a:xfrm>
            <a:off x="6551089" y="225270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93086B-2879-4B94-B0E3-4CE1E8E9824C}"/>
              </a:ext>
            </a:extLst>
          </p:cNvPr>
          <p:cNvSpPr/>
          <p:nvPr/>
        </p:nvSpPr>
        <p:spPr>
          <a:xfrm>
            <a:off x="6552504" y="237460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4B55DD-8228-4510-A268-ED419DB27E21}"/>
              </a:ext>
            </a:extLst>
          </p:cNvPr>
          <p:cNvCxnSpPr>
            <a:cxnSpLocks/>
            <a:stCxn id="38" idx="1"/>
            <a:endCxn id="42" idx="1"/>
          </p:cNvCxnSpPr>
          <p:nvPr/>
        </p:nvCxnSpPr>
        <p:spPr>
          <a:xfrm rot="10800000">
            <a:off x="6551090" y="2184806"/>
            <a:ext cx="40269" cy="2725284"/>
          </a:xfrm>
          <a:prstGeom prst="bentConnector3">
            <a:avLst>
              <a:gd name="adj1" fmla="val 101459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782E720-8063-4A22-915B-C20AE1C25756}"/>
              </a:ext>
            </a:extLst>
          </p:cNvPr>
          <p:cNvCxnSpPr>
            <a:cxnSpLocks/>
            <a:stCxn id="37" idx="1"/>
            <a:endCxn id="43" idx="1"/>
          </p:cNvCxnSpPr>
          <p:nvPr/>
        </p:nvCxnSpPr>
        <p:spPr>
          <a:xfrm rot="10800000">
            <a:off x="6551090" y="2306711"/>
            <a:ext cx="40269" cy="2209075"/>
          </a:xfrm>
          <a:prstGeom prst="bentConnector3">
            <a:avLst>
              <a:gd name="adj1" fmla="val 78594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C333E35-FA17-4BE2-8034-A0F0FA93479B}"/>
              </a:ext>
            </a:extLst>
          </p:cNvPr>
          <p:cNvCxnSpPr>
            <a:cxnSpLocks/>
            <a:stCxn id="36" idx="1"/>
            <a:endCxn id="44" idx="1"/>
          </p:cNvCxnSpPr>
          <p:nvPr/>
        </p:nvCxnSpPr>
        <p:spPr>
          <a:xfrm rot="10800000">
            <a:off x="6552504" y="2428615"/>
            <a:ext cx="38854" cy="1948257"/>
          </a:xfrm>
          <a:prstGeom prst="bentConnector3">
            <a:avLst>
              <a:gd name="adj1" fmla="val 58621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765DF-9C89-4999-AAAB-DF078D11F276}"/>
              </a:ext>
            </a:extLst>
          </p:cNvPr>
          <p:cNvSpPr/>
          <p:nvPr/>
        </p:nvSpPr>
        <p:spPr>
          <a:xfrm>
            <a:off x="7344424" y="446512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C1B00-9544-46C2-BCFF-AEF7F4B2E5DB}"/>
              </a:ext>
            </a:extLst>
          </p:cNvPr>
          <p:cNvSpPr/>
          <p:nvPr/>
        </p:nvSpPr>
        <p:spPr>
          <a:xfrm>
            <a:off x="7344424" y="472588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9BA59-4150-4B69-AEB3-D6CA3D2D9869}"/>
              </a:ext>
            </a:extLst>
          </p:cNvPr>
          <p:cNvSpPr/>
          <p:nvPr/>
        </p:nvSpPr>
        <p:spPr>
          <a:xfrm>
            <a:off x="7354026" y="459271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7728AD-6882-4B78-95A9-8B27913044FE}"/>
              </a:ext>
            </a:extLst>
          </p:cNvPr>
          <p:cNvSpPr/>
          <p:nvPr/>
        </p:nvSpPr>
        <p:spPr>
          <a:xfrm>
            <a:off x="7356949" y="485511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8D7C72-3A5B-4294-A521-589393CC1B82}"/>
              </a:ext>
            </a:extLst>
          </p:cNvPr>
          <p:cNvSpPr/>
          <p:nvPr/>
        </p:nvSpPr>
        <p:spPr>
          <a:xfrm>
            <a:off x="8930635" y="366490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EA393D-C84E-4EE0-B26D-6EB5585AE223}"/>
              </a:ext>
            </a:extLst>
          </p:cNvPr>
          <p:cNvSpPr/>
          <p:nvPr/>
        </p:nvSpPr>
        <p:spPr>
          <a:xfrm>
            <a:off x="8933931" y="384625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54" name="Picture 53" descr="A picture containing sky, tool&#10;&#10;Description automatically generated">
            <a:extLst>
              <a:ext uri="{FF2B5EF4-FFF2-40B4-BE49-F238E27FC236}">
                <a16:creationId xmlns:a16="http://schemas.microsoft.com/office/drawing/2014/main" id="{16F1B3BE-FE13-43E9-8E1F-D1D05263E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13303">
            <a:off x="8918638" y="4819723"/>
            <a:ext cx="1215327" cy="1043964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73671E6-FFD4-43CC-87B4-69571835F957}"/>
              </a:ext>
            </a:extLst>
          </p:cNvPr>
          <p:cNvSpPr/>
          <p:nvPr/>
        </p:nvSpPr>
        <p:spPr>
          <a:xfrm>
            <a:off x="8949995" y="513206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394138-2A42-4E30-90D3-BE119296E9C4}"/>
              </a:ext>
            </a:extLst>
          </p:cNvPr>
          <p:cNvSpPr/>
          <p:nvPr/>
        </p:nvSpPr>
        <p:spPr>
          <a:xfrm>
            <a:off x="8953291" y="531341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EB23A2C-5962-4C45-AF37-A33B679EF493}"/>
              </a:ext>
            </a:extLst>
          </p:cNvPr>
          <p:cNvCxnSpPr>
            <a:cxnSpLocks/>
            <a:stCxn id="52" idx="1"/>
            <a:endCxn id="48" idx="3"/>
          </p:cNvCxnSpPr>
          <p:nvPr/>
        </p:nvCxnSpPr>
        <p:spPr>
          <a:xfrm rot="10800000" flipV="1">
            <a:off x="7452437" y="3718907"/>
            <a:ext cx="1478199" cy="8002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20DE9B9-C20A-40D0-8465-F6295FC21621}"/>
              </a:ext>
            </a:extLst>
          </p:cNvPr>
          <p:cNvCxnSpPr>
            <a:cxnSpLocks/>
            <a:stCxn id="53" idx="1"/>
            <a:endCxn id="50" idx="3"/>
          </p:cNvCxnSpPr>
          <p:nvPr/>
        </p:nvCxnSpPr>
        <p:spPr>
          <a:xfrm rot="10800000" flipV="1">
            <a:off x="7462039" y="3900258"/>
            <a:ext cx="1471893" cy="746459"/>
          </a:xfrm>
          <a:prstGeom prst="bentConnector3">
            <a:avLst>
              <a:gd name="adj1" fmla="val 437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BC0B592-35D8-426D-AF8B-EC6DF8F173BD}"/>
              </a:ext>
            </a:extLst>
          </p:cNvPr>
          <p:cNvCxnSpPr>
            <a:cxnSpLocks/>
            <a:stCxn id="56" idx="1"/>
            <a:endCxn id="51" idx="3"/>
          </p:cNvCxnSpPr>
          <p:nvPr/>
        </p:nvCxnSpPr>
        <p:spPr>
          <a:xfrm rot="10800000">
            <a:off x="7464961" y="4909117"/>
            <a:ext cx="1488330" cy="4583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6C510B-EC7B-4994-BE6E-6833C8E325F3}"/>
              </a:ext>
            </a:extLst>
          </p:cNvPr>
          <p:cNvCxnSpPr>
            <a:cxnSpLocks/>
            <a:stCxn id="55" idx="1"/>
            <a:endCxn id="49" idx="3"/>
          </p:cNvCxnSpPr>
          <p:nvPr/>
        </p:nvCxnSpPr>
        <p:spPr>
          <a:xfrm rot="10800000">
            <a:off x="7452437" y="4779896"/>
            <a:ext cx="1497559" cy="406175"/>
          </a:xfrm>
          <a:prstGeom prst="bentConnector3">
            <a:avLst>
              <a:gd name="adj1" fmla="val 43411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989C2FE-6A68-4C72-B052-2F0482B094B2}"/>
              </a:ext>
            </a:extLst>
          </p:cNvPr>
          <p:cNvCxnSpPr>
            <a:cxnSpLocks/>
            <a:stCxn id="62" idx="1"/>
            <a:endCxn id="24" idx="3"/>
          </p:cNvCxnSpPr>
          <p:nvPr/>
        </p:nvCxnSpPr>
        <p:spPr>
          <a:xfrm rot="10800000" flipV="1">
            <a:off x="4260134" y="1831507"/>
            <a:ext cx="2284862" cy="22147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B58A18-D0A0-44C0-9AF0-9D21158CA0D0}"/>
              </a:ext>
            </a:extLst>
          </p:cNvPr>
          <p:cNvSpPr/>
          <p:nvPr/>
        </p:nvSpPr>
        <p:spPr>
          <a:xfrm>
            <a:off x="6544996" y="1777501"/>
            <a:ext cx="108012" cy="108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BBA263-B27A-4BCE-9F07-341C73AC3E53}"/>
              </a:ext>
            </a:extLst>
          </p:cNvPr>
          <p:cNvSpPr txBox="1"/>
          <p:nvPr/>
        </p:nvSpPr>
        <p:spPr>
          <a:xfrm>
            <a:off x="5701735" y="1742116"/>
            <a:ext cx="432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180K</a:t>
            </a:r>
            <a:endParaRPr lang="en-DE" sz="1200" dirty="0" err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21E186-E6B7-4C07-B593-B6B11A1E3172}"/>
              </a:ext>
            </a:extLst>
          </p:cNvPr>
          <p:cNvSpPr/>
          <p:nvPr/>
        </p:nvSpPr>
        <p:spPr>
          <a:xfrm>
            <a:off x="8476347" y="216024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6B9AAA-42AB-4EC2-BAFD-4DAF208A2147}"/>
              </a:ext>
            </a:extLst>
          </p:cNvPr>
          <p:cNvSpPr/>
          <p:nvPr/>
        </p:nvSpPr>
        <p:spPr>
          <a:xfrm>
            <a:off x="8472185" y="192420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AFD5D0-04F4-430F-B3D5-440C78914FEB}"/>
              </a:ext>
            </a:extLst>
          </p:cNvPr>
          <p:cNvSpPr/>
          <p:nvPr/>
        </p:nvSpPr>
        <p:spPr>
          <a:xfrm>
            <a:off x="8480078" y="204654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5B7A2C8-82B4-4433-8FB5-AAB3CFB6AEF8}"/>
              </a:ext>
            </a:extLst>
          </p:cNvPr>
          <p:cNvCxnSpPr>
            <a:cxnSpLocks/>
            <a:stCxn id="66" idx="1"/>
            <a:endCxn id="26" idx="3"/>
          </p:cNvCxnSpPr>
          <p:nvPr/>
        </p:nvCxnSpPr>
        <p:spPr>
          <a:xfrm rot="10800000" flipV="1">
            <a:off x="7757917" y="2214249"/>
            <a:ext cx="718430" cy="332172"/>
          </a:xfrm>
          <a:prstGeom prst="bentConnector3">
            <a:avLst>
              <a:gd name="adj1" fmla="val 69887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39D17B3-9818-4E64-8511-1C66F877A594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 flipV="1">
            <a:off x="7754929" y="1978214"/>
            <a:ext cx="717257" cy="43650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453F375-20C2-4E41-913D-55893F0FD30E}"/>
              </a:ext>
            </a:extLst>
          </p:cNvPr>
          <p:cNvCxnSpPr>
            <a:cxnSpLocks/>
            <a:stCxn id="68" idx="1"/>
            <a:endCxn id="83" idx="3"/>
          </p:cNvCxnSpPr>
          <p:nvPr/>
        </p:nvCxnSpPr>
        <p:spPr>
          <a:xfrm rot="10800000" flipV="1">
            <a:off x="7745050" y="2100549"/>
            <a:ext cx="735028" cy="186103"/>
          </a:xfrm>
          <a:prstGeom prst="bentConnector3">
            <a:avLst>
              <a:gd name="adj1" fmla="val 8174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0C88F-710E-4BC6-A0D5-B33FB66D3178}"/>
              </a:ext>
            </a:extLst>
          </p:cNvPr>
          <p:cNvSpPr/>
          <p:nvPr/>
        </p:nvSpPr>
        <p:spPr>
          <a:xfrm>
            <a:off x="7637038" y="2232647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96B921-F667-4576-8D62-957D6310FCF2}"/>
              </a:ext>
            </a:extLst>
          </p:cNvPr>
          <p:cNvSpPr txBox="1"/>
          <p:nvPr/>
        </p:nvSpPr>
        <p:spPr>
          <a:xfrm>
            <a:off x="2626827" y="5691299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Battery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[ 18650 Li-Ion Zelle ]</a:t>
            </a:r>
            <a:endParaRPr lang="en-DE" sz="1000" dirty="0" err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A10A2-7C2C-4E93-B4F3-66A60FBC816A}"/>
              </a:ext>
            </a:extLst>
          </p:cNvPr>
          <p:cNvSpPr txBox="1"/>
          <p:nvPr/>
        </p:nvSpPr>
        <p:spPr>
          <a:xfrm>
            <a:off x="1755775" y="1939680"/>
            <a:ext cx="1742104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BMS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TC4056 + </a:t>
            </a:r>
            <a:r>
              <a:rPr lang="de-DE" sz="1000" dirty="0" err="1"/>
              <a:t>Discharge</a:t>
            </a:r>
            <a:r>
              <a:rPr lang="de-DE" sz="1000" dirty="0"/>
              <a:t> </a:t>
            </a:r>
            <a:r>
              <a:rPr lang="de-DE" sz="1000" dirty="0" err="1"/>
              <a:t>Protection</a:t>
            </a:r>
            <a:r>
              <a:rPr lang="de-DE" sz="1000" dirty="0"/>
              <a:t>]</a:t>
            </a:r>
            <a:endParaRPr lang="en-DE" sz="1000" dirty="0" err="1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5C3F6-CA20-41BC-B22E-8346700467A0}"/>
              </a:ext>
            </a:extLst>
          </p:cNvPr>
          <p:cNvSpPr txBox="1"/>
          <p:nvPr/>
        </p:nvSpPr>
        <p:spPr>
          <a:xfrm>
            <a:off x="3938468" y="1029762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Schalter</a:t>
            </a:r>
            <a:endParaRPr lang="en-DE" sz="1000" dirty="0" err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E31C9-0F40-45D6-A960-9C87A684D956}"/>
              </a:ext>
            </a:extLst>
          </p:cNvPr>
          <p:cNvSpPr txBox="1"/>
          <p:nvPr/>
        </p:nvSpPr>
        <p:spPr>
          <a:xfrm>
            <a:off x="6601640" y="976778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Controller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WEMOS D1 Mini ]</a:t>
            </a:r>
            <a:endParaRPr lang="en-DE" sz="1000" dirty="0" err="1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B826800-9B26-4292-9054-BE0D0ABCDDC9}"/>
              </a:ext>
            </a:extLst>
          </p:cNvPr>
          <p:cNvSpPr txBox="1"/>
          <p:nvPr/>
        </p:nvSpPr>
        <p:spPr>
          <a:xfrm>
            <a:off x="8696347" y="1254937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LED‘s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WS2812B ]</a:t>
            </a:r>
            <a:endParaRPr lang="en-DE" sz="10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8BB9A4-C48B-4DF6-A5F0-BF0A2D6B6190}"/>
              </a:ext>
            </a:extLst>
          </p:cNvPr>
          <p:cNvSpPr txBox="1"/>
          <p:nvPr/>
        </p:nvSpPr>
        <p:spPr>
          <a:xfrm>
            <a:off x="4360574" y="3177112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Voltage</a:t>
            </a:r>
            <a:r>
              <a:rPr lang="de-DE" sz="1200" b="1" dirty="0"/>
              <a:t> Booster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</a:t>
            </a:r>
            <a:r>
              <a:rPr lang="de-DE" sz="1000" dirty="0" err="1"/>
              <a:t>Step</a:t>
            </a:r>
            <a:r>
              <a:rPr lang="de-DE" sz="1000" dirty="0"/>
              <a:t>-Up 5V Out ]</a:t>
            </a:r>
            <a:endParaRPr lang="en-DE" sz="1000" dirty="0" err="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75387-A704-4AC6-BEF1-2E44882784EE}"/>
              </a:ext>
            </a:extLst>
          </p:cNvPr>
          <p:cNvSpPr txBox="1"/>
          <p:nvPr/>
        </p:nvSpPr>
        <p:spPr>
          <a:xfrm>
            <a:off x="6384194" y="5282336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Motortreiber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DRV8833 H-Bridge ]</a:t>
            </a:r>
            <a:endParaRPr lang="en-DE" sz="1000" dirty="0" err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E1E1AC2-F4EB-4FCD-BC1F-FFE3B7F2F239}"/>
              </a:ext>
            </a:extLst>
          </p:cNvPr>
          <p:cNvSpPr txBox="1"/>
          <p:nvPr/>
        </p:nvSpPr>
        <p:spPr>
          <a:xfrm>
            <a:off x="8115435" y="3230879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[N20 5 V ]</a:t>
            </a:r>
            <a:endParaRPr lang="en-DE" sz="10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BF6B63-4E15-4A11-8665-4BE7FC26F4A5}"/>
              </a:ext>
            </a:extLst>
          </p:cNvPr>
          <p:cNvSpPr/>
          <p:nvPr/>
        </p:nvSpPr>
        <p:spPr>
          <a:xfrm>
            <a:off x="4172529" y="3029145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6C272E-2DA5-4B54-8B96-AFBED35377A4}"/>
              </a:ext>
            </a:extLst>
          </p:cNvPr>
          <p:cNvSpPr/>
          <p:nvPr/>
        </p:nvSpPr>
        <p:spPr>
          <a:xfrm>
            <a:off x="8067250" y="237102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976AC9-1A4B-4F13-9394-CE88C210FA07}"/>
              </a:ext>
            </a:extLst>
          </p:cNvPr>
          <p:cNvSpPr/>
          <p:nvPr/>
        </p:nvSpPr>
        <p:spPr>
          <a:xfrm>
            <a:off x="3985325" y="302981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7FF4B0-BE53-4852-ADE4-5A080357159B}"/>
              </a:ext>
            </a:extLst>
          </p:cNvPr>
          <p:cNvSpPr/>
          <p:nvPr/>
        </p:nvSpPr>
        <p:spPr>
          <a:xfrm>
            <a:off x="7939264" y="2511249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D15DBD6-0AAB-4397-9A37-94EA07D23FCA}"/>
              </a:ext>
            </a:extLst>
          </p:cNvPr>
          <p:cNvSpPr/>
          <p:nvPr/>
        </p:nvSpPr>
        <p:spPr>
          <a:xfrm>
            <a:off x="7344424" y="498298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A7E02909-2C03-4450-8FB3-167DDE9F4B66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 flipV="1">
            <a:off x="6548944" y="1947590"/>
            <a:ext cx="903492" cy="3089400"/>
          </a:xfrm>
          <a:prstGeom prst="bentConnector5">
            <a:avLst>
              <a:gd name="adj1" fmla="val -25302"/>
              <a:gd name="adj2" fmla="val 50000"/>
              <a:gd name="adj3" fmla="val 1622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2DDAD54-D769-4590-B759-D3C725587589}"/>
              </a:ext>
            </a:extLst>
          </p:cNvPr>
          <p:cNvSpPr/>
          <p:nvPr/>
        </p:nvSpPr>
        <p:spPr>
          <a:xfrm>
            <a:off x="6548944" y="189358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6" name="Parallelogram 145">
            <a:extLst>
              <a:ext uri="{FF2B5EF4-FFF2-40B4-BE49-F238E27FC236}">
                <a16:creationId xmlns:a16="http://schemas.microsoft.com/office/drawing/2014/main" id="{C2A5D0D4-B24F-47E4-A575-E64CE3D3C834}"/>
              </a:ext>
            </a:extLst>
          </p:cNvPr>
          <p:cNvSpPr/>
          <p:nvPr/>
        </p:nvSpPr>
        <p:spPr>
          <a:xfrm>
            <a:off x="9836638" y="1676650"/>
            <a:ext cx="1014413" cy="923777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297075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 descr="A picture containing text&#10;&#10;Description automatically generated">
            <a:extLst>
              <a:ext uri="{FF2B5EF4-FFF2-40B4-BE49-F238E27FC236}">
                <a16:creationId xmlns:a16="http://schemas.microsoft.com/office/drawing/2014/main" id="{61A19AA0-847B-4031-9974-93C09ABF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88" y="2735850"/>
            <a:ext cx="1539240" cy="771144"/>
          </a:xfrm>
          <a:prstGeom prst="rect">
            <a:avLst/>
          </a:prstGeom>
        </p:spPr>
      </p:pic>
      <p:pic>
        <p:nvPicPr>
          <p:cNvPr id="151" name="Picture 150" descr="A picture containing sky, tool&#10;&#10;Description automatically generated">
            <a:extLst>
              <a:ext uri="{FF2B5EF4-FFF2-40B4-BE49-F238E27FC236}">
                <a16:creationId xmlns:a16="http://schemas.microsoft.com/office/drawing/2014/main" id="{C572F637-566A-43F2-A60D-3287F9248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13303">
            <a:off x="10127007" y="5250713"/>
            <a:ext cx="1479248" cy="1270672"/>
          </a:xfrm>
          <a:prstGeom prst="rect">
            <a:avLst/>
          </a:prstGeom>
        </p:spPr>
      </p:pic>
      <p:pic>
        <p:nvPicPr>
          <p:cNvPr id="126" name="Picture 12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B16928B-2932-4C87-84B3-2E51DB978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83442" y="5059269"/>
            <a:ext cx="1188000" cy="1542921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8331143-72C7-4DD7-8AB9-6685F6C7A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46918" y="3531347"/>
            <a:ext cx="1188000" cy="15429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E742A-6C91-4487-A8F7-166FA6A57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317" y="953828"/>
            <a:ext cx="550483" cy="1181676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7901520-8911-4B2F-AFC4-8CA9D2681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700" b="74800" l="6600" r="94000">
                        <a14:foregroundMark x1="17900" y1="70200" x2="11300" y2="61700"/>
                        <a14:foregroundMark x1="11300" y1="61700" x2="15600" y2="56100"/>
                        <a14:foregroundMark x1="15600" y1="56100" x2="17400" y2="61800"/>
                        <a14:foregroundMark x1="84500" y1="26100" x2="90700" y2="31500"/>
                        <a14:foregroundMark x1="90700" y1="31500" x2="94000" y2="38900"/>
                        <a14:foregroundMark x1="94000" y1="38900" x2="88400" y2="43500"/>
                        <a14:foregroundMark x1="19600" y1="72600" x2="13900" y2="74800"/>
                        <a14:foregroundMark x1="9300" y1="64600" x2="6600" y2="58000"/>
                        <a14:foregroundMark x1="6600" y1="58000" x2="10400" y2="5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62" b="22613"/>
          <a:stretch/>
        </p:blipFill>
        <p:spPr bwMode="auto">
          <a:xfrm rot="6844981">
            <a:off x="2218748" y="4050273"/>
            <a:ext cx="1927008" cy="108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CB188F2-56D0-459E-AEF0-60C8DB367C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899" y="2252313"/>
            <a:ext cx="1184981" cy="8872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34C83C01-723B-4F7B-B5CA-BE1DCC836D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312398" y="1793078"/>
            <a:ext cx="2207284" cy="459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C678A-7606-4F9B-8F75-1277916386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4011" y="1105713"/>
            <a:ext cx="1218083" cy="1585090"/>
          </a:xfrm>
          <a:prstGeom prst="rect">
            <a:avLst/>
          </a:prstGeom>
        </p:spPr>
      </p:pic>
      <p:pic>
        <p:nvPicPr>
          <p:cNvPr id="5" name="Picture 6" descr="Samsung 25R 18650 2500mAh 20A Battery">
            <a:extLst>
              <a:ext uri="{FF2B5EF4-FFF2-40B4-BE49-F238E27FC236}">
                <a16:creationId xmlns:a16="http://schemas.microsoft.com/office/drawing/2014/main" id="{732501CB-C38A-4120-AF58-315BE83C5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36700" r="3800" b="36700"/>
          <a:stretch/>
        </p:blipFill>
        <p:spPr bwMode="auto">
          <a:xfrm rot="16200000" flipH="1">
            <a:off x="1319872" y="4334170"/>
            <a:ext cx="2232755" cy="6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ky, tool&#10;&#10;Description automatically generated">
            <a:extLst>
              <a:ext uri="{FF2B5EF4-FFF2-40B4-BE49-F238E27FC236}">
                <a16:creationId xmlns:a16="http://schemas.microsoft.com/office/drawing/2014/main" id="{90A40D74-F726-4737-B867-BA427CA47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13303">
            <a:off x="9673634" y="3725820"/>
            <a:ext cx="1479248" cy="1270672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1A4E92-AD71-4A4C-B986-E48C69690DFD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>
            <a:off x="2436250" y="3538912"/>
            <a:ext cx="600948" cy="301656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3E444-9389-4C8F-BB4E-40C9C98F33A7}"/>
              </a:ext>
            </a:extLst>
          </p:cNvPr>
          <p:cNvSpPr/>
          <p:nvPr/>
        </p:nvSpPr>
        <p:spPr>
          <a:xfrm>
            <a:off x="3038979" y="377683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00534-2DFE-42B2-BEB0-56DBB71D1D91}"/>
              </a:ext>
            </a:extLst>
          </p:cNvPr>
          <p:cNvSpPr/>
          <p:nvPr/>
        </p:nvSpPr>
        <p:spPr>
          <a:xfrm>
            <a:off x="2245719" y="232733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7B61F-B1A8-4312-BDBC-A5321E010C75}"/>
              </a:ext>
            </a:extLst>
          </p:cNvPr>
          <p:cNvSpPr/>
          <p:nvPr/>
        </p:nvSpPr>
        <p:spPr>
          <a:xfrm>
            <a:off x="2252481" y="295833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A58A-4699-42E9-97F0-17C7B2223679}"/>
              </a:ext>
            </a:extLst>
          </p:cNvPr>
          <p:cNvSpPr/>
          <p:nvPr/>
        </p:nvSpPr>
        <p:spPr>
          <a:xfrm>
            <a:off x="3217754" y="3778788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2ADA53-0E06-4666-AD44-831E29DDAE71}"/>
              </a:ext>
            </a:extLst>
          </p:cNvPr>
          <p:cNvCxnSpPr>
            <a:cxnSpLocks/>
            <a:stCxn id="107" idx="1"/>
            <a:endCxn id="34" idx="0"/>
          </p:cNvCxnSpPr>
          <p:nvPr/>
        </p:nvCxnSpPr>
        <p:spPr>
          <a:xfrm rot="10800000" flipV="1">
            <a:off x="2440150" y="5384925"/>
            <a:ext cx="662914" cy="31623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EFB4DCF-D855-4CE2-BB72-76BD4582DD90}"/>
              </a:ext>
            </a:extLst>
          </p:cNvPr>
          <p:cNvCxnSpPr>
            <a:cxnSpLocks/>
            <a:stCxn id="12" idx="3"/>
            <a:endCxn id="23" idx="2"/>
          </p:cNvCxnSpPr>
          <p:nvPr/>
        </p:nvCxnSpPr>
        <p:spPr>
          <a:xfrm flipV="1">
            <a:off x="2353731" y="2122687"/>
            <a:ext cx="1399827" cy="258651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F727428-C37A-4B36-8F43-705FD310B8DA}"/>
              </a:ext>
            </a:extLst>
          </p:cNvPr>
          <p:cNvSpPr/>
          <p:nvPr/>
        </p:nvSpPr>
        <p:spPr>
          <a:xfrm>
            <a:off x="3699552" y="201467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D34BC-AF31-40E3-99D1-8A69233E3ACC}"/>
              </a:ext>
            </a:extLst>
          </p:cNvPr>
          <p:cNvSpPr/>
          <p:nvPr/>
        </p:nvSpPr>
        <p:spPr>
          <a:xfrm>
            <a:off x="3867041" y="201467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FC949AE-0E1E-458D-97E7-B29E83F795C2}"/>
              </a:ext>
            </a:extLst>
          </p:cNvPr>
          <p:cNvCxnSpPr>
            <a:cxnSpLocks/>
            <a:stCxn id="193" idx="1"/>
            <a:endCxn id="24" idx="2"/>
          </p:cNvCxnSpPr>
          <p:nvPr/>
        </p:nvCxnSpPr>
        <p:spPr>
          <a:xfrm rot="10800000">
            <a:off x="3921047" y="2122688"/>
            <a:ext cx="300714" cy="1169699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D7FC6-4D19-4476-A6C6-3C46D081045A}"/>
              </a:ext>
            </a:extLst>
          </p:cNvPr>
          <p:cNvSpPr/>
          <p:nvPr/>
        </p:nvSpPr>
        <p:spPr>
          <a:xfrm>
            <a:off x="8444082" y="222845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37916-0081-454C-89E7-5D25D112D791}"/>
              </a:ext>
            </a:extLst>
          </p:cNvPr>
          <p:cNvSpPr/>
          <p:nvPr/>
        </p:nvSpPr>
        <p:spPr>
          <a:xfrm>
            <a:off x="7948134" y="612204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4D32F2-8AE0-465E-AF4B-E100931B9938}"/>
              </a:ext>
            </a:extLst>
          </p:cNvPr>
          <p:cNvSpPr/>
          <p:nvPr/>
        </p:nvSpPr>
        <p:spPr>
          <a:xfrm>
            <a:off x="8441093" y="209675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851C4F-D1CF-4487-9497-DA263746B44A}"/>
              </a:ext>
            </a:extLst>
          </p:cNvPr>
          <p:cNvCxnSpPr>
            <a:cxnSpLocks/>
            <a:stCxn id="196" idx="3"/>
            <a:endCxn id="66" idx="1"/>
          </p:cNvCxnSpPr>
          <p:nvPr/>
        </p:nvCxnSpPr>
        <p:spPr>
          <a:xfrm flipV="1">
            <a:off x="5539214" y="2135215"/>
            <a:ext cx="3772980" cy="1138362"/>
          </a:xfrm>
          <a:prstGeom prst="bentConnector3">
            <a:avLst>
              <a:gd name="adj1" fmla="val 92412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0EF1A-0E13-482D-AAD9-B28701FDB422}"/>
              </a:ext>
            </a:extLst>
          </p:cNvPr>
          <p:cNvCxnSpPr>
            <a:cxnSpLocks/>
            <a:stCxn id="197" idx="3"/>
            <a:endCxn id="120" idx="4"/>
          </p:cNvCxnSpPr>
          <p:nvPr/>
        </p:nvCxnSpPr>
        <p:spPr>
          <a:xfrm flipV="1">
            <a:off x="5539214" y="2179066"/>
            <a:ext cx="3358213" cy="81617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6A1772-8491-4ED9-9B3F-BA6EC14495BC}"/>
              </a:ext>
            </a:extLst>
          </p:cNvPr>
          <p:cNvCxnSpPr>
            <a:cxnSpLocks/>
            <a:stCxn id="232" idx="2"/>
            <a:endCxn id="196" idx="3"/>
          </p:cNvCxnSpPr>
          <p:nvPr/>
        </p:nvCxnSpPr>
        <p:spPr>
          <a:xfrm rot="10800000">
            <a:off x="5539214" y="3273577"/>
            <a:ext cx="982460" cy="1377452"/>
          </a:xfrm>
          <a:prstGeom prst="bentConnector3">
            <a:avLst>
              <a:gd name="adj1" fmla="val -3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13FAE-E25C-4659-948B-19119754330D}"/>
              </a:ext>
            </a:extLst>
          </p:cNvPr>
          <p:cNvCxnSpPr>
            <a:cxnSpLocks/>
            <a:stCxn id="197" idx="3"/>
            <a:endCxn id="229" idx="2"/>
          </p:cNvCxnSpPr>
          <p:nvPr/>
        </p:nvCxnSpPr>
        <p:spPr>
          <a:xfrm>
            <a:off x="5539214" y="2995243"/>
            <a:ext cx="821321" cy="1759448"/>
          </a:xfrm>
          <a:prstGeom prst="bentConnector3">
            <a:avLst>
              <a:gd name="adj1" fmla="val 10373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73D70-9FAF-4815-ADE0-5F8B29D849FC}"/>
              </a:ext>
            </a:extLst>
          </p:cNvPr>
          <p:cNvSpPr/>
          <p:nvPr/>
        </p:nvSpPr>
        <p:spPr>
          <a:xfrm>
            <a:off x="7948134" y="623609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C1D2CC-FE7E-46CB-B095-85D336E7ABCF}"/>
              </a:ext>
            </a:extLst>
          </p:cNvPr>
          <p:cNvSpPr/>
          <p:nvPr/>
        </p:nvSpPr>
        <p:spPr>
          <a:xfrm>
            <a:off x="2386144" y="570116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76B2F6-37F8-4B69-97CF-B090A1DE4725}"/>
              </a:ext>
            </a:extLst>
          </p:cNvPr>
          <p:cNvSpPr/>
          <p:nvPr/>
        </p:nvSpPr>
        <p:spPr>
          <a:xfrm>
            <a:off x="2386027" y="349130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1FE99-EE70-43F8-ABD2-597021801A95}"/>
              </a:ext>
            </a:extLst>
          </p:cNvPr>
          <p:cNvSpPr/>
          <p:nvPr/>
        </p:nvSpPr>
        <p:spPr>
          <a:xfrm>
            <a:off x="7949925" y="588604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D3AA9-BE4B-4607-9E40-27230E084A89}"/>
              </a:ext>
            </a:extLst>
          </p:cNvPr>
          <p:cNvSpPr/>
          <p:nvPr/>
        </p:nvSpPr>
        <p:spPr>
          <a:xfrm>
            <a:off x="7948134" y="600416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6A64B3-F2A9-422E-85F4-6CC2555C5EE1}"/>
              </a:ext>
            </a:extLst>
          </p:cNvPr>
          <p:cNvCxnSpPr>
            <a:cxnSpLocks/>
            <a:stCxn id="38" idx="1"/>
            <a:endCxn id="41" idx="1"/>
          </p:cNvCxnSpPr>
          <p:nvPr/>
        </p:nvCxnSpPr>
        <p:spPr>
          <a:xfrm rot="10800000">
            <a:off x="7345267" y="1801843"/>
            <a:ext cx="604659" cy="4138212"/>
          </a:xfrm>
          <a:prstGeom prst="bentConnector3">
            <a:avLst>
              <a:gd name="adj1" fmla="val 166161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CF84FAC-05E5-4F25-B992-ECA07135705B}"/>
              </a:ext>
            </a:extLst>
          </p:cNvPr>
          <p:cNvSpPr/>
          <p:nvPr/>
        </p:nvSpPr>
        <p:spPr>
          <a:xfrm>
            <a:off x="7345266" y="1747837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00A33-9CC1-479B-A5DC-A941DF439A4B}"/>
              </a:ext>
            </a:extLst>
          </p:cNvPr>
          <p:cNvSpPr/>
          <p:nvPr/>
        </p:nvSpPr>
        <p:spPr>
          <a:xfrm>
            <a:off x="7345266" y="1866843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97F1B-2708-4516-A871-E7FCD762A7A6}"/>
              </a:ext>
            </a:extLst>
          </p:cNvPr>
          <p:cNvSpPr/>
          <p:nvPr/>
        </p:nvSpPr>
        <p:spPr>
          <a:xfrm>
            <a:off x="7345266" y="1988747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4B55DD-8228-4510-A268-ED419DB27E21}"/>
              </a:ext>
            </a:extLst>
          </p:cNvPr>
          <p:cNvCxnSpPr>
            <a:cxnSpLocks/>
            <a:stCxn id="39" idx="1"/>
            <a:endCxn id="42" idx="1"/>
          </p:cNvCxnSpPr>
          <p:nvPr/>
        </p:nvCxnSpPr>
        <p:spPr>
          <a:xfrm rot="10800000">
            <a:off x="7345266" y="1920849"/>
            <a:ext cx="602868" cy="4137326"/>
          </a:xfrm>
          <a:prstGeom prst="bentConnector3">
            <a:avLst>
              <a:gd name="adj1" fmla="val 199011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782E720-8063-4A22-915B-C20AE1C25756}"/>
              </a:ext>
            </a:extLst>
          </p:cNvPr>
          <p:cNvCxnSpPr>
            <a:cxnSpLocks/>
            <a:stCxn id="131" idx="1"/>
            <a:endCxn id="43" idx="1"/>
          </p:cNvCxnSpPr>
          <p:nvPr/>
        </p:nvCxnSpPr>
        <p:spPr>
          <a:xfrm rot="10800000">
            <a:off x="7345267" y="2042754"/>
            <a:ext cx="158339" cy="2486985"/>
          </a:xfrm>
          <a:prstGeom prst="bentConnector3">
            <a:avLst>
              <a:gd name="adj1" fmla="val 244374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C333E35-FA17-4BE2-8034-A0F0FA93479B}"/>
              </a:ext>
            </a:extLst>
          </p:cNvPr>
          <p:cNvCxnSpPr>
            <a:cxnSpLocks/>
            <a:stCxn id="130" idx="1"/>
            <a:endCxn id="137" idx="3"/>
          </p:cNvCxnSpPr>
          <p:nvPr/>
        </p:nvCxnSpPr>
        <p:spPr>
          <a:xfrm rot="10800000" flipH="1">
            <a:off x="7505395" y="1896086"/>
            <a:ext cx="1033831" cy="2515533"/>
          </a:xfrm>
          <a:prstGeom prst="bentConnector5">
            <a:avLst>
              <a:gd name="adj1" fmla="val -22112"/>
              <a:gd name="adj2" fmla="val 60602"/>
              <a:gd name="adj3" fmla="val 12211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765DF-9C89-4999-AAAB-DF078D11F276}"/>
              </a:ext>
            </a:extLst>
          </p:cNvPr>
          <p:cNvSpPr/>
          <p:nvPr/>
        </p:nvSpPr>
        <p:spPr>
          <a:xfrm>
            <a:off x="8311667" y="458362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C1B00-9544-46C2-BCFF-AEF7F4B2E5DB}"/>
              </a:ext>
            </a:extLst>
          </p:cNvPr>
          <p:cNvSpPr/>
          <p:nvPr/>
        </p:nvSpPr>
        <p:spPr>
          <a:xfrm>
            <a:off x="8751103" y="609907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9BA59-4150-4B69-AEB3-D6CA3D2D9869}"/>
              </a:ext>
            </a:extLst>
          </p:cNvPr>
          <p:cNvSpPr/>
          <p:nvPr/>
        </p:nvSpPr>
        <p:spPr>
          <a:xfrm>
            <a:off x="8319573" y="390736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7728AD-6882-4B78-95A9-8B27913044FE}"/>
              </a:ext>
            </a:extLst>
          </p:cNvPr>
          <p:cNvSpPr/>
          <p:nvPr/>
        </p:nvSpPr>
        <p:spPr>
          <a:xfrm>
            <a:off x="8735767" y="542725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8D7C72-3A5B-4294-A521-589393CC1B82}"/>
              </a:ext>
            </a:extLst>
          </p:cNvPr>
          <p:cNvSpPr/>
          <p:nvPr/>
        </p:nvSpPr>
        <p:spPr>
          <a:xfrm>
            <a:off x="9759473" y="432332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EA393D-C84E-4EE0-B26D-6EB5585AE223}"/>
              </a:ext>
            </a:extLst>
          </p:cNvPr>
          <p:cNvSpPr/>
          <p:nvPr/>
        </p:nvSpPr>
        <p:spPr>
          <a:xfrm>
            <a:off x="9759473" y="414120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EB23A2C-5962-4C45-AF37-A33B679EF493}"/>
              </a:ext>
            </a:extLst>
          </p:cNvPr>
          <p:cNvCxnSpPr>
            <a:cxnSpLocks/>
            <a:stCxn id="52" idx="1"/>
            <a:endCxn id="48" idx="3"/>
          </p:cNvCxnSpPr>
          <p:nvPr/>
        </p:nvCxnSpPr>
        <p:spPr>
          <a:xfrm rot="10800000" flipV="1">
            <a:off x="8419679" y="4377330"/>
            <a:ext cx="1339794" cy="260296"/>
          </a:xfrm>
          <a:prstGeom prst="bentConnector3">
            <a:avLst>
              <a:gd name="adj1" fmla="val 4526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20DE9B9-C20A-40D0-8465-F6295FC21621}"/>
              </a:ext>
            </a:extLst>
          </p:cNvPr>
          <p:cNvCxnSpPr>
            <a:cxnSpLocks/>
            <a:stCxn id="53" idx="1"/>
            <a:endCxn id="50" idx="3"/>
          </p:cNvCxnSpPr>
          <p:nvPr/>
        </p:nvCxnSpPr>
        <p:spPr>
          <a:xfrm rot="10800000">
            <a:off x="8427585" y="3961368"/>
            <a:ext cx="1331888" cy="233845"/>
          </a:xfrm>
          <a:prstGeom prst="bentConnector3">
            <a:avLst>
              <a:gd name="adj1" fmla="val 4618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BC0B592-35D8-426D-AF8B-EC6DF8F173BD}"/>
              </a:ext>
            </a:extLst>
          </p:cNvPr>
          <p:cNvCxnSpPr>
            <a:cxnSpLocks/>
            <a:stCxn id="153" idx="1"/>
            <a:endCxn id="51" idx="3"/>
          </p:cNvCxnSpPr>
          <p:nvPr/>
        </p:nvCxnSpPr>
        <p:spPr>
          <a:xfrm rot="10800000">
            <a:off x="8843779" y="5481257"/>
            <a:ext cx="1357074" cy="241235"/>
          </a:xfrm>
          <a:prstGeom prst="bentConnector3">
            <a:avLst>
              <a:gd name="adj1" fmla="val 4719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6C510B-EC7B-4994-BE6E-6833C8E325F3}"/>
              </a:ext>
            </a:extLst>
          </p:cNvPr>
          <p:cNvCxnSpPr>
            <a:cxnSpLocks/>
            <a:stCxn id="152" idx="1"/>
            <a:endCxn id="49" idx="3"/>
          </p:cNvCxnSpPr>
          <p:nvPr/>
        </p:nvCxnSpPr>
        <p:spPr>
          <a:xfrm rot="10800000" flipV="1">
            <a:off x="8859115" y="5904609"/>
            <a:ext cx="1341738" cy="248474"/>
          </a:xfrm>
          <a:prstGeom prst="bentConnector3">
            <a:avLst>
              <a:gd name="adj1" fmla="val 47634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989C2FE-6A68-4C72-B052-2F0482B094B2}"/>
              </a:ext>
            </a:extLst>
          </p:cNvPr>
          <p:cNvCxnSpPr>
            <a:cxnSpLocks/>
            <a:stCxn id="62" idx="1"/>
            <a:endCxn id="24" idx="3"/>
          </p:cNvCxnSpPr>
          <p:nvPr/>
        </p:nvCxnSpPr>
        <p:spPr>
          <a:xfrm rot="10800000" flipV="1">
            <a:off x="3975053" y="1567549"/>
            <a:ext cx="3364120" cy="50113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B58A18-D0A0-44C0-9AF0-9D21158CA0D0}"/>
              </a:ext>
            </a:extLst>
          </p:cNvPr>
          <p:cNvSpPr/>
          <p:nvPr/>
        </p:nvSpPr>
        <p:spPr>
          <a:xfrm>
            <a:off x="7339173" y="1513544"/>
            <a:ext cx="108012" cy="108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BBA263-B27A-4BCE-9F07-341C73AC3E53}"/>
              </a:ext>
            </a:extLst>
          </p:cNvPr>
          <p:cNvSpPr txBox="1"/>
          <p:nvPr/>
        </p:nvSpPr>
        <p:spPr>
          <a:xfrm>
            <a:off x="6358602" y="1475702"/>
            <a:ext cx="432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180K</a:t>
            </a:r>
            <a:endParaRPr lang="en-DE" sz="1200" dirty="0" err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21E186-E6B7-4C07-B593-B6B11A1E3172}"/>
              </a:ext>
            </a:extLst>
          </p:cNvPr>
          <p:cNvSpPr/>
          <p:nvPr/>
        </p:nvSpPr>
        <p:spPr>
          <a:xfrm>
            <a:off x="9312194" y="208120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6B9AAA-42AB-4EC2-BAFD-4DAF208A2147}"/>
              </a:ext>
            </a:extLst>
          </p:cNvPr>
          <p:cNvSpPr/>
          <p:nvPr/>
        </p:nvSpPr>
        <p:spPr>
          <a:xfrm>
            <a:off x="9308032" y="184517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AFD5D0-04F4-430F-B3D5-440C78914FEB}"/>
              </a:ext>
            </a:extLst>
          </p:cNvPr>
          <p:cNvSpPr/>
          <p:nvPr/>
        </p:nvSpPr>
        <p:spPr>
          <a:xfrm>
            <a:off x="9315925" y="196751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5B7A2C8-82B4-4433-8FB5-AAB3CFB6AEF8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8487690" y="2343879"/>
            <a:ext cx="17806" cy="298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39D17B3-9818-4E64-8511-1C66F877A594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 flipV="1">
            <a:off x="8549106" y="1899181"/>
            <a:ext cx="758927" cy="251584"/>
          </a:xfrm>
          <a:prstGeom prst="bentConnector3">
            <a:avLst>
              <a:gd name="adj1" fmla="val 5278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453F375-20C2-4E41-913D-55893F0FD30E}"/>
              </a:ext>
            </a:extLst>
          </p:cNvPr>
          <p:cNvCxnSpPr>
            <a:cxnSpLocks/>
            <a:stCxn id="68" idx="1"/>
            <a:endCxn id="83" idx="3"/>
          </p:cNvCxnSpPr>
          <p:nvPr/>
        </p:nvCxnSpPr>
        <p:spPr>
          <a:xfrm rot="10800000" flipV="1">
            <a:off x="8539227" y="2021516"/>
            <a:ext cx="776698" cy="118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0C88F-710E-4BC6-A0D5-B33FB66D3178}"/>
              </a:ext>
            </a:extLst>
          </p:cNvPr>
          <p:cNvSpPr/>
          <p:nvPr/>
        </p:nvSpPr>
        <p:spPr>
          <a:xfrm>
            <a:off x="8431215" y="196869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96B921-F667-4576-8D62-957D6310FCF2}"/>
              </a:ext>
            </a:extLst>
          </p:cNvPr>
          <p:cNvSpPr txBox="1"/>
          <p:nvPr/>
        </p:nvSpPr>
        <p:spPr>
          <a:xfrm>
            <a:off x="909177" y="4562419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Battery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[ 18650 Li-Ion </a:t>
            </a:r>
            <a:r>
              <a:rPr lang="de-DE" sz="1000" dirty="0" err="1"/>
              <a:t>Cell</a:t>
            </a:r>
            <a:r>
              <a:rPr lang="de-DE" sz="1000" dirty="0"/>
              <a:t> ]</a:t>
            </a:r>
            <a:endParaRPr lang="en-DE" sz="1000" dirty="0" err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A10A2-7C2C-4E93-B4F3-66A60FBC816A}"/>
              </a:ext>
            </a:extLst>
          </p:cNvPr>
          <p:cNvSpPr txBox="1"/>
          <p:nvPr/>
        </p:nvSpPr>
        <p:spPr>
          <a:xfrm>
            <a:off x="1339127" y="1666876"/>
            <a:ext cx="1742104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Charger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TC4056 ]</a:t>
            </a:r>
            <a:endParaRPr lang="en-DE" sz="1000" dirty="0" err="1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5C3F6-CA20-41BC-B22E-8346700467A0}"/>
              </a:ext>
            </a:extLst>
          </p:cNvPr>
          <p:cNvSpPr txBox="1"/>
          <p:nvPr/>
        </p:nvSpPr>
        <p:spPr>
          <a:xfrm>
            <a:off x="3653387" y="1045460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Switch</a:t>
            </a:r>
            <a:endParaRPr lang="en-DE" sz="1000" dirty="0" err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E31C9-0F40-45D6-A960-9C87A684D956}"/>
              </a:ext>
            </a:extLst>
          </p:cNvPr>
          <p:cNvSpPr txBox="1"/>
          <p:nvPr/>
        </p:nvSpPr>
        <p:spPr>
          <a:xfrm>
            <a:off x="7395817" y="712821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Controller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WEMOS D1 Mini ]</a:t>
            </a:r>
            <a:endParaRPr lang="en-DE" sz="1000" dirty="0" err="1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B826800-9B26-4292-9054-BE0D0ABCDDC9}"/>
              </a:ext>
            </a:extLst>
          </p:cNvPr>
          <p:cNvSpPr txBox="1"/>
          <p:nvPr/>
        </p:nvSpPr>
        <p:spPr>
          <a:xfrm>
            <a:off x="9598657" y="1270540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LED‘s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WS2812B ]</a:t>
            </a:r>
            <a:endParaRPr lang="en-DE" sz="10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8BB9A4-C48B-4DF6-A5F0-BF0A2D6B6190}"/>
              </a:ext>
            </a:extLst>
          </p:cNvPr>
          <p:cNvSpPr txBox="1"/>
          <p:nvPr/>
        </p:nvSpPr>
        <p:spPr>
          <a:xfrm>
            <a:off x="4313591" y="2286118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Voltage</a:t>
            </a:r>
            <a:r>
              <a:rPr lang="de-DE" sz="1200" b="1" dirty="0"/>
              <a:t> Booster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</a:t>
            </a:r>
            <a:r>
              <a:rPr lang="de-DE" sz="1000" dirty="0" err="1"/>
              <a:t>Step</a:t>
            </a:r>
            <a:r>
              <a:rPr lang="de-DE" sz="1000" dirty="0"/>
              <a:t>-Up 5V Out ]</a:t>
            </a:r>
            <a:endParaRPr lang="en-DE" sz="1000" dirty="0" err="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75387-A704-4AC6-BEF1-2E44882784EE}"/>
              </a:ext>
            </a:extLst>
          </p:cNvPr>
          <p:cNvSpPr txBox="1"/>
          <p:nvPr/>
        </p:nvSpPr>
        <p:spPr>
          <a:xfrm>
            <a:off x="7642861" y="3307162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 Driver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L9110 Module ]</a:t>
            </a:r>
            <a:endParaRPr lang="en-DE" sz="1000" dirty="0" err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E1E1AC2-F4EB-4FCD-BC1F-FFE3B7F2F239}"/>
              </a:ext>
            </a:extLst>
          </p:cNvPr>
          <p:cNvSpPr txBox="1"/>
          <p:nvPr/>
        </p:nvSpPr>
        <p:spPr>
          <a:xfrm>
            <a:off x="10488603" y="4461432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[N20 5 V ]</a:t>
            </a:r>
            <a:endParaRPr lang="en-DE" sz="10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BF6B63-4E15-4A11-8665-4BE7FC26F4A5}"/>
              </a:ext>
            </a:extLst>
          </p:cNvPr>
          <p:cNvSpPr/>
          <p:nvPr/>
        </p:nvSpPr>
        <p:spPr>
          <a:xfrm>
            <a:off x="6520261" y="3237577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6C272E-2DA5-4B54-8B96-AFBED35377A4}"/>
              </a:ext>
            </a:extLst>
          </p:cNvPr>
          <p:cNvSpPr/>
          <p:nvPr/>
        </p:nvSpPr>
        <p:spPr>
          <a:xfrm>
            <a:off x="8861427" y="210706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976AC9-1A4B-4F13-9394-CE88C210FA07}"/>
              </a:ext>
            </a:extLst>
          </p:cNvPr>
          <p:cNvSpPr/>
          <p:nvPr/>
        </p:nvSpPr>
        <p:spPr>
          <a:xfrm>
            <a:off x="6353413" y="295707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6" name="Parallelogram 145">
            <a:extLst>
              <a:ext uri="{FF2B5EF4-FFF2-40B4-BE49-F238E27FC236}">
                <a16:creationId xmlns:a16="http://schemas.microsoft.com/office/drawing/2014/main" id="{C2A5D0D4-B24F-47E4-A575-E64CE3D3C834}"/>
              </a:ext>
            </a:extLst>
          </p:cNvPr>
          <p:cNvSpPr/>
          <p:nvPr/>
        </p:nvSpPr>
        <p:spPr>
          <a:xfrm>
            <a:off x="10630815" y="1412693"/>
            <a:ext cx="1014413" cy="923777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6A0940-EC16-45C5-8E98-EDCD653862A0}"/>
              </a:ext>
            </a:extLst>
          </p:cNvPr>
          <p:cNvSpPr/>
          <p:nvPr/>
        </p:nvSpPr>
        <p:spPr>
          <a:xfrm>
            <a:off x="3103064" y="533092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B6AB0EC-D496-45DE-8D26-FB58AFA5B543}"/>
              </a:ext>
            </a:extLst>
          </p:cNvPr>
          <p:cNvCxnSpPr>
            <a:cxnSpLocks/>
            <a:endCxn id="128" idx="4"/>
          </p:cNvCxnSpPr>
          <p:nvPr/>
        </p:nvCxnSpPr>
        <p:spPr>
          <a:xfrm flipV="1">
            <a:off x="3278237" y="3048345"/>
            <a:ext cx="6221" cy="8625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4BD42BDC-B648-43A6-AD21-7734D25D9EE9}"/>
              </a:ext>
            </a:extLst>
          </p:cNvPr>
          <p:cNvSpPr/>
          <p:nvPr/>
        </p:nvSpPr>
        <p:spPr>
          <a:xfrm>
            <a:off x="3058072" y="234533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994882-300D-43FC-B81C-CA0FA3441702}"/>
              </a:ext>
            </a:extLst>
          </p:cNvPr>
          <p:cNvSpPr/>
          <p:nvPr/>
        </p:nvSpPr>
        <p:spPr>
          <a:xfrm>
            <a:off x="3248458" y="2976345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25AEF2-6F66-461B-BD5C-2D8E68C56AE9}"/>
              </a:ext>
            </a:extLst>
          </p:cNvPr>
          <p:cNvCxnSpPr>
            <a:cxnSpLocks/>
            <a:stCxn id="194" idx="1"/>
            <a:endCxn id="13" idx="3"/>
          </p:cNvCxnSpPr>
          <p:nvPr/>
        </p:nvCxnSpPr>
        <p:spPr>
          <a:xfrm flipH="1" flipV="1">
            <a:off x="2360493" y="3012345"/>
            <a:ext cx="1861268" cy="1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103977D-E0D9-4375-B5B8-69479951A33A}"/>
              </a:ext>
            </a:extLst>
          </p:cNvPr>
          <p:cNvCxnSpPr>
            <a:cxnSpLocks/>
            <a:stCxn id="11" idx="0"/>
            <a:endCxn id="125" idx="4"/>
          </p:cNvCxnSpPr>
          <p:nvPr/>
        </p:nvCxnSpPr>
        <p:spPr>
          <a:xfrm flipV="1">
            <a:off x="3092985" y="2417338"/>
            <a:ext cx="1087" cy="135949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D7B89F0A-CC3C-4FB4-BAE4-B010BFFD4013}"/>
              </a:ext>
            </a:extLst>
          </p:cNvPr>
          <p:cNvSpPr txBox="1"/>
          <p:nvPr/>
        </p:nvSpPr>
        <p:spPr>
          <a:xfrm>
            <a:off x="2734118" y="5550081"/>
            <a:ext cx="1488330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BMS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[ 9205A + 2xDW01 ]</a:t>
            </a:r>
            <a:endParaRPr lang="en-DE" sz="1000" dirty="0" err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8E9EA01-5317-43FA-88D2-1B83187BCEBB}"/>
              </a:ext>
            </a:extLst>
          </p:cNvPr>
          <p:cNvSpPr txBox="1"/>
          <p:nvPr/>
        </p:nvSpPr>
        <p:spPr>
          <a:xfrm>
            <a:off x="6042351" y="1254261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Resistor</a:t>
            </a:r>
            <a:endParaRPr lang="en-DE" sz="1000" dirty="0" err="1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A6F78F6-E6CE-4099-BDE5-EB337877881E}"/>
              </a:ext>
            </a:extLst>
          </p:cNvPr>
          <p:cNvSpPr/>
          <p:nvPr/>
        </p:nvSpPr>
        <p:spPr>
          <a:xfrm>
            <a:off x="810917" y="657240"/>
            <a:ext cx="5040000" cy="6120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3DBF24-BC71-45FA-899A-3756B8CAE0CE}"/>
              </a:ext>
            </a:extLst>
          </p:cNvPr>
          <p:cNvSpPr txBox="1"/>
          <p:nvPr/>
        </p:nvSpPr>
        <p:spPr>
          <a:xfrm>
            <a:off x="823574" y="352886"/>
            <a:ext cx="504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</a:rPr>
              <a:t>Power Supply </a:t>
            </a:r>
            <a:r>
              <a:rPr lang="de-DE" sz="1400" b="1" dirty="0" err="1">
                <a:solidFill>
                  <a:schemeClr val="tx1"/>
                </a:solidFill>
              </a:rPr>
              <a:t>Section</a:t>
            </a:r>
            <a:endParaRPr lang="en-DE" sz="1400" b="1" dirty="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39DE02E-7C87-44A5-BF3A-B81B9521E4FB}"/>
              </a:ext>
            </a:extLst>
          </p:cNvPr>
          <p:cNvSpPr/>
          <p:nvPr/>
        </p:nvSpPr>
        <p:spPr>
          <a:xfrm>
            <a:off x="7503605" y="459360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50A32B7-E641-43B5-9F1A-45187514A6C4}"/>
              </a:ext>
            </a:extLst>
          </p:cNvPr>
          <p:cNvSpPr/>
          <p:nvPr/>
        </p:nvSpPr>
        <p:spPr>
          <a:xfrm>
            <a:off x="7503605" y="470765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3D2AEDE-509C-4EB7-BB06-472D72CBEBC7}"/>
              </a:ext>
            </a:extLst>
          </p:cNvPr>
          <p:cNvSpPr/>
          <p:nvPr/>
        </p:nvSpPr>
        <p:spPr>
          <a:xfrm>
            <a:off x="7505396" y="435761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C08EE77-EBD6-4CC3-8CAC-0D31E457FA0D}"/>
              </a:ext>
            </a:extLst>
          </p:cNvPr>
          <p:cNvSpPr/>
          <p:nvPr/>
        </p:nvSpPr>
        <p:spPr>
          <a:xfrm>
            <a:off x="7503605" y="447573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9BE2812-5EC7-4BB9-A075-F26108803615}"/>
              </a:ext>
            </a:extLst>
          </p:cNvPr>
          <p:cNvSpPr/>
          <p:nvPr/>
        </p:nvSpPr>
        <p:spPr>
          <a:xfrm>
            <a:off x="8431215" y="18420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80CC05-A1CF-4BED-80AB-C4AD9E0854D1}"/>
              </a:ext>
            </a:extLst>
          </p:cNvPr>
          <p:cNvSpPr/>
          <p:nvPr/>
        </p:nvSpPr>
        <p:spPr>
          <a:xfrm>
            <a:off x="10200853" y="585060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26B2B6E-207D-459B-80FD-379E37266F86}"/>
              </a:ext>
            </a:extLst>
          </p:cNvPr>
          <p:cNvSpPr/>
          <p:nvPr/>
        </p:nvSpPr>
        <p:spPr>
          <a:xfrm>
            <a:off x="10200853" y="566848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2FA98ECF-0F57-48C3-834F-3D43AF2FC348}"/>
              </a:ext>
            </a:extLst>
          </p:cNvPr>
          <p:cNvSpPr/>
          <p:nvPr/>
        </p:nvSpPr>
        <p:spPr>
          <a:xfrm>
            <a:off x="6087946" y="627944"/>
            <a:ext cx="5400000" cy="6120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3A838AE-8E4F-4E68-B5CE-A63FF4577931}"/>
              </a:ext>
            </a:extLst>
          </p:cNvPr>
          <p:cNvSpPr txBox="1"/>
          <p:nvPr/>
        </p:nvSpPr>
        <p:spPr>
          <a:xfrm>
            <a:off x="6056210" y="352886"/>
            <a:ext cx="539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</a:rPr>
              <a:t>Boat System</a:t>
            </a:r>
            <a:endParaRPr lang="en-DE" sz="1400" b="1" dirty="0" err="1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C7B0FFB-23EE-4E67-8858-7A20EAB8BB50}"/>
              </a:ext>
            </a:extLst>
          </p:cNvPr>
          <p:cNvSpPr/>
          <p:nvPr/>
        </p:nvSpPr>
        <p:spPr>
          <a:xfrm>
            <a:off x="4221761" y="323838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83F470A-E729-45C1-AEA1-A247211A5E83}"/>
              </a:ext>
            </a:extLst>
          </p:cNvPr>
          <p:cNvSpPr/>
          <p:nvPr/>
        </p:nvSpPr>
        <p:spPr>
          <a:xfrm>
            <a:off x="4221761" y="296004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D92772C-A542-4105-B1BD-CA58B2389329}"/>
              </a:ext>
            </a:extLst>
          </p:cNvPr>
          <p:cNvSpPr/>
          <p:nvPr/>
        </p:nvSpPr>
        <p:spPr>
          <a:xfrm>
            <a:off x="5431202" y="321957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4B88192-7DE4-4A7F-A255-038974EA9FF4}"/>
              </a:ext>
            </a:extLst>
          </p:cNvPr>
          <p:cNvSpPr/>
          <p:nvPr/>
        </p:nvSpPr>
        <p:spPr>
          <a:xfrm>
            <a:off x="5431202" y="2941237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1B66CEA-33C2-4455-905D-8FC51E3D5E5F}"/>
              </a:ext>
            </a:extLst>
          </p:cNvPr>
          <p:cNvSpPr/>
          <p:nvPr/>
        </p:nvSpPr>
        <p:spPr>
          <a:xfrm>
            <a:off x="6360535" y="471869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B246F976-810E-43F0-A067-5DFBA26C324C}"/>
              </a:ext>
            </a:extLst>
          </p:cNvPr>
          <p:cNvSpPr/>
          <p:nvPr/>
        </p:nvSpPr>
        <p:spPr>
          <a:xfrm>
            <a:off x="6521674" y="4615029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0217E53B-9646-47B7-8710-3405ECA760AE}"/>
              </a:ext>
            </a:extLst>
          </p:cNvPr>
          <p:cNvCxnSpPr>
            <a:cxnSpLocks/>
            <a:stCxn id="127" idx="1"/>
            <a:endCxn id="27" idx="1"/>
          </p:cNvCxnSpPr>
          <p:nvPr/>
        </p:nvCxnSpPr>
        <p:spPr>
          <a:xfrm rot="10800000" flipH="1" flipV="1">
            <a:off x="7503604" y="4647612"/>
            <a:ext cx="444529" cy="1528437"/>
          </a:xfrm>
          <a:prstGeom prst="bentConnector3">
            <a:avLst>
              <a:gd name="adj1" fmla="val -212843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73C07E4B-1943-47F6-9658-7A0B8DBD025C}"/>
              </a:ext>
            </a:extLst>
          </p:cNvPr>
          <p:cNvCxnSpPr>
            <a:cxnSpLocks/>
            <a:stCxn id="33" idx="1"/>
            <a:endCxn id="129" idx="1"/>
          </p:cNvCxnSpPr>
          <p:nvPr/>
        </p:nvCxnSpPr>
        <p:spPr>
          <a:xfrm rot="10800000">
            <a:off x="7503606" y="4761660"/>
            <a:ext cx="444529" cy="1528437"/>
          </a:xfrm>
          <a:prstGeom prst="bentConnector3">
            <a:avLst>
              <a:gd name="adj1" fmla="val 34998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ctor: Elbow 256">
            <a:extLst>
              <a:ext uri="{FF2B5EF4-FFF2-40B4-BE49-F238E27FC236}">
                <a16:creationId xmlns:a16="http://schemas.microsoft.com/office/drawing/2014/main" id="{928A659A-1BA4-4959-9D8F-BB0D2A9EA376}"/>
              </a:ext>
            </a:extLst>
          </p:cNvPr>
          <p:cNvCxnSpPr>
            <a:cxnSpLocks/>
            <a:stCxn id="66" idx="1"/>
            <a:endCxn id="26" idx="3"/>
          </p:cNvCxnSpPr>
          <p:nvPr/>
        </p:nvCxnSpPr>
        <p:spPr>
          <a:xfrm rot="10800000" flipV="1">
            <a:off x="8552094" y="2135214"/>
            <a:ext cx="760100" cy="147249"/>
          </a:xfrm>
          <a:prstGeom prst="bentConnector3">
            <a:avLst>
              <a:gd name="adj1" fmla="val 37747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FD56054E-2AF2-47A7-812E-682A428C5201}"/>
              </a:ext>
            </a:extLst>
          </p:cNvPr>
          <p:cNvSpPr/>
          <p:nvPr/>
        </p:nvSpPr>
        <p:spPr>
          <a:xfrm>
            <a:off x="8995647" y="2246463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ED03AD8-D5AF-4C99-AEA5-BA6335D864D4}"/>
              </a:ext>
            </a:extLst>
          </p:cNvPr>
          <p:cNvSpPr txBox="1"/>
          <p:nvPr/>
        </p:nvSpPr>
        <p:spPr>
          <a:xfrm>
            <a:off x="3396519" y="8155"/>
            <a:ext cx="5398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2000" b="1" dirty="0"/>
              <a:t>Circuit </a:t>
            </a:r>
            <a:r>
              <a:rPr lang="de-DE" sz="2000" b="1" dirty="0" err="1"/>
              <a:t>Diagram</a:t>
            </a:r>
            <a:r>
              <a:rPr lang="de-DE" sz="2000" b="1" dirty="0"/>
              <a:t> </a:t>
            </a:r>
            <a:r>
              <a:rPr lang="de-DE" sz="2000" b="1" dirty="0" err="1"/>
              <a:t>for</a:t>
            </a:r>
            <a:r>
              <a:rPr lang="de-DE" sz="2000" b="1" dirty="0"/>
              <a:t> Version 1</a:t>
            </a:r>
            <a:endParaRPr lang="en-DE" sz="20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39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17B149B-C374-41DE-AA75-F83F9E2E9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89"/>
                    </a14:imgEffect>
                    <a14:imgEffect>
                      <a14:brightnessContrast bright="1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30890" y="-819613"/>
            <a:ext cx="5530219" cy="8356776"/>
          </a:xfrm>
          <a:prstGeom prst="rect">
            <a:avLst/>
          </a:prstGeom>
        </p:spPr>
      </p:pic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19F5150-131D-4012-8687-71F694E22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5061"/>
            <a:ext cx="12192000" cy="5502141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AB57A20-9B89-44A1-8457-C305497218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" t="13345" r="56744" b="18101"/>
          <a:stretch/>
        </p:blipFill>
        <p:spPr>
          <a:xfrm>
            <a:off x="1871217" y="2137224"/>
            <a:ext cx="3485950" cy="248874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318DEF4-945A-49F0-8E0F-38E614C352ED}"/>
              </a:ext>
            </a:extLst>
          </p:cNvPr>
          <p:cNvSpPr/>
          <p:nvPr/>
        </p:nvSpPr>
        <p:spPr>
          <a:xfrm>
            <a:off x="9296987" y="1169460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684D1E-7DDC-456E-ADE7-85277A4E3A89}"/>
              </a:ext>
            </a:extLst>
          </p:cNvPr>
          <p:cNvSpPr/>
          <p:nvPr/>
        </p:nvSpPr>
        <p:spPr>
          <a:xfrm>
            <a:off x="9553285" y="1169461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7C7369-4498-42CD-8E78-11455B6CE202}"/>
              </a:ext>
            </a:extLst>
          </p:cNvPr>
          <p:cNvSpPr/>
          <p:nvPr/>
        </p:nvSpPr>
        <p:spPr>
          <a:xfrm>
            <a:off x="9040690" y="1162077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2F7D3D-825D-4444-BC8A-CA8817F48D79}"/>
              </a:ext>
            </a:extLst>
          </p:cNvPr>
          <p:cNvSpPr/>
          <p:nvPr/>
        </p:nvSpPr>
        <p:spPr>
          <a:xfrm>
            <a:off x="9563342" y="914189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EB1013-1820-487C-A18C-73199AAEB561}"/>
              </a:ext>
            </a:extLst>
          </p:cNvPr>
          <p:cNvSpPr/>
          <p:nvPr/>
        </p:nvSpPr>
        <p:spPr>
          <a:xfrm>
            <a:off x="9296987" y="911167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01392A-52AE-4B61-A2F8-A8EDAC6796B7}"/>
              </a:ext>
            </a:extLst>
          </p:cNvPr>
          <p:cNvCxnSpPr>
            <a:cxnSpLocks/>
            <a:stCxn id="53" idx="0"/>
            <a:endCxn id="105" idx="0"/>
          </p:cNvCxnSpPr>
          <p:nvPr/>
        </p:nvCxnSpPr>
        <p:spPr>
          <a:xfrm flipH="1">
            <a:off x="2804948" y="4743678"/>
            <a:ext cx="71097" cy="947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FDF160F-F6F8-4916-8070-8A76DE6A3738}"/>
              </a:ext>
            </a:extLst>
          </p:cNvPr>
          <p:cNvSpPr/>
          <p:nvPr/>
        </p:nvSpPr>
        <p:spPr>
          <a:xfrm>
            <a:off x="2801155" y="4743678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B3050A2-38FB-498B-A95B-E5D528D91C49}"/>
              </a:ext>
            </a:extLst>
          </p:cNvPr>
          <p:cNvSpPr/>
          <p:nvPr/>
        </p:nvSpPr>
        <p:spPr>
          <a:xfrm>
            <a:off x="3081165" y="4739500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579B42E-9D95-401E-B9A8-FD0D1AC95F27}"/>
              </a:ext>
            </a:extLst>
          </p:cNvPr>
          <p:cNvCxnSpPr>
            <a:cxnSpLocks/>
            <a:stCxn id="106" idx="4"/>
            <a:endCxn id="63" idx="0"/>
          </p:cNvCxnSpPr>
          <p:nvPr/>
        </p:nvCxnSpPr>
        <p:spPr>
          <a:xfrm flipV="1">
            <a:off x="3067510" y="4739500"/>
            <a:ext cx="88545" cy="8398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04AB96-D2F2-4E71-8600-D6B43FD62819}"/>
              </a:ext>
            </a:extLst>
          </p:cNvPr>
          <p:cNvCxnSpPr>
            <a:cxnSpLocks/>
            <a:endCxn id="33" idx="2"/>
          </p:cNvCxnSpPr>
          <p:nvPr/>
        </p:nvCxnSpPr>
        <p:spPr>
          <a:xfrm flipH="1">
            <a:off x="9040690" y="1236967"/>
            <a:ext cx="16226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6F6F7C8-4AA9-4F65-8B72-3D2F5170B6CD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flipH="1">
            <a:off x="8563788" y="5721464"/>
            <a:ext cx="531884" cy="471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1ECC720E-2431-443B-9542-B4F841D51C26}"/>
              </a:ext>
            </a:extLst>
          </p:cNvPr>
          <p:cNvSpPr/>
          <p:nvPr/>
        </p:nvSpPr>
        <p:spPr>
          <a:xfrm>
            <a:off x="9095672" y="5646574"/>
            <a:ext cx="149780" cy="14977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55F5156-9968-4D43-B123-F52841593272}"/>
              </a:ext>
            </a:extLst>
          </p:cNvPr>
          <p:cNvSpPr/>
          <p:nvPr/>
        </p:nvSpPr>
        <p:spPr>
          <a:xfrm>
            <a:off x="8563788" y="5651293"/>
            <a:ext cx="149780" cy="14977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6EE626C-7C59-452C-A605-048DEDEA4459}"/>
              </a:ext>
            </a:extLst>
          </p:cNvPr>
          <p:cNvSpPr/>
          <p:nvPr/>
        </p:nvSpPr>
        <p:spPr>
          <a:xfrm>
            <a:off x="3050734" y="2419047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8ED8E88-0F79-4738-840F-22E4D0619552}"/>
              </a:ext>
            </a:extLst>
          </p:cNvPr>
          <p:cNvSpPr txBox="1"/>
          <p:nvPr/>
        </p:nvSpPr>
        <p:spPr>
          <a:xfrm>
            <a:off x="3396519" y="8155"/>
            <a:ext cx="5398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2000" b="1" dirty="0" err="1"/>
              <a:t>Breadboard</a:t>
            </a:r>
            <a:r>
              <a:rPr lang="de-DE" sz="2000" b="1" dirty="0"/>
              <a:t> Layout </a:t>
            </a:r>
            <a:r>
              <a:rPr lang="de-DE" sz="2000" b="1" dirty="0" err="1"/>
              <a:t>for</a:t>
            </a:r>
            <a:r>
              <a:rPr lang="de-DE" sz="2000" b="1" dirty="0"/>
              <a:t> Version 1</a:t>
            </a:r>
            <a:endParaRPr lang="en-DE" sz="2000" b="1" dirty="0" err="1">
              <a:solidFill>
                <a:schemeClr val="tx1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E5E3A4E-EC85-4348-957D-4D4F06656445}"/>
              </a:ext>
            </a:extLst>
          </p:cNvPr>
          <p:cNvSpPr/>
          <p:nvPr/>
        </p:nvSpPr>
        <p:spPr>
          <a:xfrm>
            <a:off x="5613482" y="2385652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FB01DB2-CF43-4C26-90F3-C3FF229B20F6}"/>
              </a:ext>
            </a:extLst>
          </p:cNvPr>
          <p:cNvSpPr/>
          <p:nvPr/>
        </p:nvSpPr>
        <p:spPr>
          <a:xfrm>
            <a:off x="6113486" y="4699027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549EBF8-33BA-47D2-9E27-218D3A11F3EA}"/>
              </a:ext>
            </a:extLst>
          </p:cNvPr>
          <p:cNvSpPr/>
          <p:nvPr/>
        </p:nvSpPr>
        <p:spPr>
          <a:xfrm>
            <a:off x="6372670" y="4699028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3BFB4BA-FACF-4E5F-A27F-7290E38BFA46}"/>
              </a:ext>
            </a:extLst>
          </p:cNvPr>
          <p:cNvCxnSpPr>
            <a:cxnSpLocks/>
            <a:endCxn id="135" idx="4"/>
          </p:cNvCxnSpPr>
          <p:nvPr/>
        </p:nvCxnSpPr>
        <p:spPr>
          <a:xfrm flipV="1">
            <a:off x="6342382" y="4848807"/>
            <a:ext cx="105178" cy="6164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5021D6D-A754-415F-B704-96555D8D82B2}"/>
              </a:ext>
            </a:extLst>
          </p:cNvPr>
          <p:cNvSpPr/>
          <p:nvPr/>
        </p:nvSpPr>
        <p:spPr>
          <a:xfrm>
            <a:off x="10668621" y="593665"/>
            <a:ext cx="1199332" cy="9577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/>
              <a:t>Battery</a:t>
            </a:r>
            <a:r>
              <a:rPr lang="de-DE" sz="1400" dirty="0"/>
              <a:t> </a:t>
            </a:r>
            <a:r>
              <a:rPr lang="de-DE" sz="1400" dirty="0" err="1"/>
              <a:t>Voltage</a:t>
            </a:r>
            <a:endParaRPr lang="en-DE" sz="1400" dirty="0" err="1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3AC5E5C-810F-4320-BEAC-B6B709F4FF92}"/>
              </a:ext>
            </a:extLst>
          </p:cNvPr>
          <p:cNvSpPr/>
          <p:nvPr/>
        </p:nvSpPr>
        <p:spPr>
          <a:xfrm>
            <a:off x="3295438" y="6236438"/>
            <a:ext cx="1052916" cy="5096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LEDs</a:t>
            </a:r>
            <a:endParaRPr lang="en-DE" sz="1400" dirty="0" err="1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1CB2BD0-D867-48E7-AA15-E77183667CDF}"/>
              </a:ext>
            </a:extLst>
          </p:cNvPr>
          <p:cNvSpPr/>
          <p:nvPr/>
        </p:nvSpPr>
        <p:spPr>
          <a:xfrm>
            <a:off x="10663326" y="5114435"/>
            <a:ext cx="1199332" cy="9577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5V</a:t>
            </a:r>
            <a:endParaRPr lang="en-DE" sz="1400" dirty="0" err="1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FD44AB3-4517-4072-B1DB-D3B3823BCA29}"/>
              </a:ext>
            </a:extLst>
          </p:cNvPr>
          <p:cNvCxnSpPr>
            <a:cxnSpLocks/>
          </p:cNvCxnSpPr>
          <p:nvPr/>
        </p:nvCxnSpPr>
        <p:spPr>
          <a:xfrm flipH="1">
            <a:off x="4417093" y="1275755"/>
            <a:ext cx="1129072" cy="71786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758E936-74E1-494C-A05C-8376AD9163DD}"/>
              </a:ext>
            </a:extLst>
          </p:cNvPr>
          <p:cNvSpPr/>
          <p:nvPr/>
        </p:nvSpPr>
        <p:spPr>
          <a:xfrm rot="19561077">
            <a:off x="4594723" y="1439700"/>
            <a:ext cx="825967" cy="345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180K</a:t>
            </a:r>
            <a:endParaRPr lang="en-DE" sz="1400" dirty="0" err="1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A7D7E2C-AD74-47BD-832E-D06E4D2E4C7E}"/>
              </a:ext>
            </a:extLst>
          </p:cNvPr>
          <p:cNvSpPr/>
          <p:nvPr/>
        </p:nvSpPr>
        <p:spPr>
          <a:xfrm>
            <a:off x="9336426" y="5616705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66EF87D-B6E2-4193-84B8-C25DEF3A72F9}"/>
              </a:ext>
            </a:extLst>
          </p:cNvPr>
          <p:cNvSpPr/>
          <p:nvPr/>
        </p:nvSpPr>
        <p:spPr>
          <a:xfrm>
            <a:off x="9592724" y="5616706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5620494-4215-4A95-AA1D-A3796518EE70}"/>
              </a:ext>
            </a:extLst>
          </p:cNvPr>
          <p:cNvSpPr/>
          <p:nvPr/>
        </p:nvSpPr>
        <p:spPr>
          <a:xfrm>
            <a:off x="9602781" y="5361434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AF6507B-CB30-429D-9D61-ADD50C175049}"/>
              </a:ext>
            </a:extLst>
          </p:cNvPr>
          <p:cNvSpPr/>
          <p:nvPr/>
        </p:nvSpPr>
        <p:spPr>
          <a:xfrm>
            <a:off x="9336426" y="5358412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D0B5470-460F-4B25-99A3-1F5025814BD3}"/>
              </a:ext>
            </a:extLst>
          </p:cNvPr>
          <p:cNvSpPr/>
          <p:nvPr/>
        </p:nvSpPr>
        <p:spPr>
          <a:xfrm>
            <a:off x="9094015" y="5367880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224650E-ABF3-40FB-8559-76BCA8D1C896}"/>
              </a:ext>
            </a:extLst>
          </p:cNvPr>
          <p:cNvSpPr/>
          <p:nvPr/>
        </p:nvSpPr>
        <p:spPr>
          <a:xfrm>
            <a:off x="2730058" y="5691594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E79598D-9A6D-4F80-AE8D-C6B78FA83460}"/>
              </a:ext>
            </a:extLst>
          </p:cNvPr>
          <p:cNvSpPr/>
          <p:nvPr/>
        </p:nvSpPr>
        <p:spPr>
          <a:xfrm>
            <a:off x="2992620" y="5429603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18510DA-6EDF-4ED7-9147-D49B1AC636AA}"/>
              </a:ext>
            </a:extLst>
          </p:cNvPr>
          <p:cNvCxnSpPr>
            <a:cxnSpLocks/>
          </p:cNvCxnSpPr>
          <p:nvPr/>
        </p:nvCxnSpPr>
        <p:spPr>
          <a:xfrm flipH="1">
            <a:off x="9377567" y="986056"/>
            <a:ext cx="1285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F39D5ED-DD97-4F5B-BED8-F5A569A90AFE}"/>
              </a:ext>
            </a:extLst>
          </p:cNvPr>
          <p:cNvCxnSpPr>
            <a:cxnSpLocks/>
          </p:cNvCxnSpPr>
          <p:nvPr/>
        </p:nvCxnSpPr>
        <p:spPr>
          <a:xfrm flipH="1">
            <a:off x="9146715" y="5429603"/>
            <a:ext cx="15166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FFE03F3-5819-4172-91E4-73526286A29A}"/>
              </a:ext>
            </a:extLst>
          </p:cNvPr>
          <p:cNvCxnSpPr>
            <a:cxnSpLocks/>
            <a:endCxn id="91" idx="2"/>
          </p:cNvCxnSpPr>
          <p:nvPr/>
        </p:nvCxnSpPr>
        <p:spPr>
          <a:xfrm flipH="1">
            <a:off x="9336426" y="5691594"/>
            <a:ext cx="132690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94BE90B-4C29-40FE-8CF7-FCB6401DF523}"/>
              </a:ext>
            </a:extLst>
          </p:cNvPr>
          <p:cNvCxnSpPr>
            <a:cxnSpLocks/>
            <a:stCxn id="142" idx="2"/>
            <a:endCxn id="115" idx="6"/>
          </p:cNvCxnSpPr>
          <p:nvPr/>
        </p:nvCxnSpPr>
        <p:spPr>
          <a:xfrm flipV="1">
            <a:off x="3050734" y="2460542"/>
            <a:ext cx="2712528" cy="3339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17EDE57C-8D55-493D-A1CA-66AC702650B4}"/>
              </a:ext>
            </a:extLst>
          </p:cNvPr>
          <p:cNvSpPr/>
          <p:nvPr/>
        </p:nvSpPr>
        <p:spPr>
          <a:xfrm>
            <a:off x="3330517" y="2704607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5268D49-346E-4C28-8749-E4A4C8DB93A0}"/>
              </a:ext>
            </a:extLst>
          </p:cNvPr>
          <p:cNvSpPr/>
          <p:nvPr/>
        </p:nvSpPr>
        <p:spPr>
          <a:xfrm>
            <a:off x="5893265" y="2671212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6B1F2-136D-40C6-A936-C9CFDA225B7A}"/>
              </a:ext>
            </a:extLst>
          </p:cNvPr>
          <p:cNvCxnSpPr>
            <a:cxnSpLocks/>
            <a:stCxn id="122" idx="2"/>
            <a:endCxn id="123" idx="6"/>
          </p:cNvCxnSpPr>
          <p:nvPr/>
        </p:nvCxnSpPr>
        <p:spPr>
          <a:xfrm flipV="1">
            <a:off x="3330517" y="2746102"/>
            <a:ext cx="2712528" cy="3339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828D05D9-4CDB-46F0-B7CE-C6275A3E5ED4}"/>
              </a:ext>
            </a:extLst>
          </p:cNvPr>
          <p:cNvSpPr/>
          <p:nvPr/>
        </p:nvSpPr>
        <p:spPr>
          <a:xfrm>
            <a:off x="3539302" y="2921545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DBC32E3-0B34-4A87-B755-7A37F9352680}"/>
              </a:ext>
            </a:extLst>
          </p:cNvPr>
          <p:cNvSpPr/>
          <p:nvPr/>
        </p:nvSpPr>
        <p:spPr>
          <a:xfrm>
            <a:off x="5615394" y="3949260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2C486EC-EBE9-48B8-8B2B-90D4A8009756}"/>
              </a:ext>
            </a:extLst>
          </p:cNvPr>
          <p:cNvCxnSpPr>
            <a:cxnSpLocks/>
            <a:stCxn id="125" idx="1"/>
            <a:endCxn id="126" idx="1"/>
          </p:cNvCxnSpPr>
          <p:nvPr/>
        </p:nvCxnSpPr>
        <p:spPr>
          <a:xfrm>
            <a:off x="3561237" y="2943480"/>
            <a:ext cx="2076092" cy="102771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3853E3F6-DDE0-4AC1-9EA6-4373F4B72F63}"/>
              </a:ext>
            </a:extLst>
          </p:cNvPr>
          <p:cNvSpPr/>
          <p:nvPr/>
        </p:nvSpPr>
        <p:spPr>
          <a:xfrm>
            <a:off x="5871330" y="3934360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E4A1803-83FD-4EA4-A8EC-0E03129672C7}"/>
              </a:ext>
            </a:extLst>
          </p:cNvPr>
          <p:cNvCxnSpPr>
            <a:cxnSpLocks/>
            <a:stCxn id="131" idx="1"/>
            <a:endCxn id="129" idx="1"/>
          </p:cNvCxnSpPr>
          <p:nvPr/>
        </p:nvCxnSpPr>
        <p:spPr>
          <a:xfrm>
            <a:off x="3843831" y="2965415"/>
            <a:ext cx="2049434" cy="99088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AAB42420-26B1-4029-83C2-4084B8EC9701}"/>
              </a:ext>
            </a:extLst>
          </p:cNvPr>
          <p:cNvSpPr/>
          <p:nvPr/>
        </p:nvSpPr>
        <p:spPr>
          <a:xfrm>
            <a:off x="3821896" y="2943480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BBB033F-D654-4751-B6A9-4134F16B34BA}"/>
              </a:ext>
            </a:extLst>
          </p:cNvPr>
          <p:cNvSpPr/>
          <p:nvPr/>
        </p:nvSpPr>
        <p:spPr>
          <a:xfrm>
            <a:off x="6289772" y="5411287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B40946-9272-4B69-A384-8795A0D16B5E}"/>
              </a:ext>
            </a:extLst>
          </p:cNvPr>
          <p:cNvSpPr/>
          <p:nvPr/>
        </p:nvSpPr>
        <p:spPr>
          <a:xfrm>
            <a:off x="6382224" y="3930436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89730EF-9E97-490A-B8FA-48D364737DA6}"/>
              </a:ext>
            </a:extLst>
          </p:cNvPr>
          <p:cNvSpPr/>
          <p:nvPr/>
        </p:nvSpPr>
        <p:spPr>
          <a:xfrm>
            <a:off x="6372670" y="2661817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E1ED54A-E25E-45DA-8CF3-958812E1F86A}"/>
              </a:ext>
            </a:extLst>
          </p:cNvPr>
          <p:cNvSpPr/>
          <p:nvPr/>
        </p:nvSpPr>
        <p:spPr>
          <a:xfrm>
            <a:off x="6130437" y="3944345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A01B618-C236-4E9B-B398-A7D94D0B140B}"/>
              </a:ext>
            </a:extLst>
          </p:cNvPr>
          <p:cNvSpPr/>
          <p:nvPr/>
        </p:nvSpPr>
        <p:spPr>
          <a:xfrm>
            <a:off x="6113486" y="2658637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A07552B-626C-4965-87CD-0BFB032B46A0}"/>
              </a:ext>
            </a:extLst>
          </p:cNvPr>
          <p:cNvCxnSpPr>
            <a:cxnSpLocks/>
            <a:stCxn id="157" idx="4"/>
            <a:endCxn id="158" idx="0"/>
          </p:cNvCxnSpPr>
          <p:nvPr/>
        </p:nvCxnSpPr>
        <p:spPr>
          <a:xfrm flipH="1" flipV="1">
            <a:off x="6188376" y="2658637"/>
            <a:ext cx="16951" cy="14354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B36503A-2BF4-40CC-93B1-EEB98CB3CCA0}"/>
              </a:ext>
            </a:extLst>
          </p:cNvPr>
          <p:cNvCxnSpPr>
            <a:cxnSpLocks/>
            <a:stCxn id="147" idx="4"/>
          </p:cNvCxnSpPr>
          <p:nvPr/>
        </p:nvCxnSpPr>
        <p:spPr>
          <a:xfrm flipH="1" flipV="1">
            <a:off x="6447483" y="2658637"/>
            <a:ext cx="9631" cy="14215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49D579C-D9F1-435C-8972-26E32A1EDBEB}"/>
              </a:ext>
            </a:extLst>
          </p:cNvPr>
          <p:cNvSpPr/>
          <p:nvPr/>
        </p:nvSpPr>
        <p:spPr>
          <a:xfrm>
            <a:off x="6021110" y="5392160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14F2DCB-93E1-4121-8034-E9BE80DC5415}"/>
              </a:ext>
            </a:extLst>
          </p:cNvPr>
          <p:cNvCxnSpPr>
            <a:cxnSpLocks/>
            <a:stCxn id="161" idx="4"/>
            <a:endCxn id="119" idx="0"/>
          </p:cNvCxnSpPr>
          <p:nvPr/>
        </p:nvCxnSpPr>
        <p:spPr>
          <a:xfrm flipV="1">
            <a:off x="6096000" y="4699027"/>
            <a:ext cx="92376" cy="8429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443DD07-D5A8-4FF8-8D0A-A7D3CD1C6FD5}"/>
              </a:ext>
            </a:extLst>
          </p:cNvPr>
          <p:cNvSpPr/>
          <p:nvPr/>
        </p:nvSpPr>
        <p:spPr>
          <a:xfrm>
            <a:off x="5481924" y="1959814"/>
            <a:ext cx="1217337" cy="23049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 Driver 1</a:t>
            </a:r>
            <a:endParaRPr lang="en-DE" sz="1400" dirty="0" err="1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988D9F3-908E-4A63-B1C1-B27480E485E0}"/>
              </a:ext>
            </a:extLst>
          </p:cNvPr>
          <p:cNvSpPr/>
          <p:nvPr/>
        </p:nvSpPr>
        <p:spPr>
          <a:xfrm>
            <a:off x="5613482" y="2168018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7185FB0-8B97-48D1-81AD-2CFDF6295EF3}"/>
              </a:ext>
            </a:extLst>
          </p:cNvPr>
          <p:cNvSpPr/>
          <p:nvPr/>
        </p:nvSpPr>
        <p:spPr>
          <a:xfrm>
            <a:off x="5871330" y="2153432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2D520751-C598-4788-9392-3F86D3724117}"/>
              </a:ext>
            </a:extLst>
          </p:cNvPr>
          <p:cNvSpPr/>
          <p:nvPr/>
        </p:nvSpPr>
        <p:spPr>
          <a:xfrm>
            <a:off x="6387035" y="2151139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56FF4212-0449-43B7-9E0D-9EFCD90EBEA3}"/>
              </a:ext>
            </a:extLst>
          </p:cNvPr>
          <p:cNvSpPr/>
          <p:nvPr/>
        </p:nvSpPr>
        <p:spPr>
          <a:xfrm>
            <a:off x="6127851" y="2147959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90194EC3-ED47-4857-AC00-5C38547E38EC}"/>
              </a:ext>
            </a:extLst>
          </p:cNvPr>
          <p:cNvSpPr/>
          <p:nvPr/>
        </p:nvSpPr>
        <p:spPr>
          <a:xfrm>
            <a:off x="3345568" y="4729736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40DF4CE-FEF2-4F84-AD19-8E6D4BD92A30}"/>
              </a:ext>
            </a:extLst>
          </p:cNvPr>
          <p:cNvSpPr/>
          <p:nvPr/>
        </p:nvSpPr>
        <p:spPr>
          <a:xfrm>
            <a:off x="4012070" y="5436323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99CC3FA-8318-446F-BE3A-6F40BB884B48}"/>
              </a:ext>
            </a:extLst>
          </p:cNvPr>
          <p:cNvSpPr/>
          <p:nvPr/>
        </p:nvSpPr>
        <p:spPr>
          <a:xfrm>
            <a:off x="3464412" y="5658507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B1E6D41D-8C36-4ECB-9A84-FDAFA1D6396B}"/>
              </a:ext>
            </a:extLst>
          </p:cNvPr>
          <p:cNvCxnSpPr>
            <a:stCxn id="178" idx="6"/>
            <a:endCxn id="150" idx="0"/>
          </p:cNvCxnSpPr>
          <p:nvPr/>
        </p:nvCxnSpPr>
        <p:spPr>
          <a:xfrm>
            <a:off x="3495348" y="4804626"/>
            <a:ext cx="326548" cy="1431812"/>
          </a:xfrm>
          <a:prstGeom prst="bent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321626F4-15A0-416E-8776-A1D4D695828F}"/>
              </a:ext>
            </a:extLst>
          </p:cNvPr>
          <p:cNvCxnSpPr>
            <a:cxnSpLocks/>
            <a:stCxn id="179" idx="2"/>
          </p:cNvCxnSpPr>
          <p:nvPr/>
        </p:nvCxnSpPr>
        <p:spPr>
          <a:xfrm rot="10800000" flipV="1">
            <a:off x="3960558" y="5511212"/>
            <a:ext cx="51513" cy="725225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A1EBFEE6-8D03-4C2E-81B1-625AA18C4F4B}"/>
              </a:ext>
            </a:extLst>
          </p:cNvPr>
          <p:cNvCxnSpPr>
            <a:cxnSpLocks/>
            <a:stCxn id="180" idx="6"/>
          </p:cNvCxnSpPr>
          <p:nvPr/>
        </p:nvCxnSpPr>
        <p:spPr>
          <a:xfrm>
            <a:off x="3614192" y="5733397"/>
            <a:ext cx="53203" cy="491741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AFA0A99-738A-425F-ABF6-0A00452537CF}"/>
              </a:ext>
            </a:extLst>
          </p:cNvPr>
          <p:cNvSpPr/>
          <p:nvPr/>
        </p:nvSpPr>
        <p:spPr>
          <a:xfrm>
            <a:off x="5473286" y="4262281"/>
            <a:ext cx="1217337" cy="23049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 Driver 2</a:t>
            </a:r>
            <a:endParaRPr lang="en-DE" sz="1400" dirty="0" err="1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C109BA4-D587-4F31-AB37-33FB0114192D}"/>
              </a:ext>
            </a:extLst>
          </p:cNvPr>
          <p:cNvSpPr/>
          <p:nvPr/>
        </p:nvSpPr>
        <p:spPr>
          <a:xfrm>
            <a:off x="5604844" y="4470485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C90C15D5-0990-4996-BDE3-12F652ED8CAE}"/>
              </a:ext>
            </a:extLst>
          </p:cNvPr>
          <p:cNvSpPr/>
          <p:nvPr/>
        </p:nvSpPr>
        <p:spPr>
          <a:xfrm>
            <a:off x="5862692" y="4455899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4DC14E9-9A3D-4182-A6AD-94821D82767D}"/>
              </a:ext>
            </a:extLst>
          </p:cNvPr>
          <p:cNvSpPr/>
          <p:nvPr/>
        </p:nvSpPr>
        <p:spPr>
          <a:xfrm>
            <a:off x="6378397" y="4453606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4A5989A9-52DD-40CA-829E-B4BC30C1DBB8}"/>
              </a:ext>
            </a:extLst>
          </p:cNvPr>
          <p:cNvSpPr/>
          <p:nvPr/>
        </p:nvSpPr>
        <p:spPr>
          <a:xfrm>
            <a:off x="6119213" y="4450426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0C5E979-DE55-4708-8554-007E667FDF05}"/>
              </a:ext>
            </a:extLst>
          </p:cNvPr>
          <p:cNvCxnSpPr>
            <a:cxnSpLocks/>
            <a:stCxn id="192" idx="2"/>
            <a:endCxn id="193" idx="2"/>
          </p:cNvCxnSpPr>
          <p:nvPr/>
        </p:nvCxnSpPr>
        <p:spPr>
          <a:xfrm flipH="1">
            <a:off x="8506338" y="979078"/>
            <a:ext cx="531884" cy="471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32CDC35E-0319-4E70-9E78-1EF2ABA7D055}"/>
              </a:ext>
            </a:extLst>
          </p:cNvPr>
          <p:cNvSpPr/>
          <p:nvPr/>
        </p:nvSpPr>
        <p:spPr>
          <a:xfrm>
            <a:off x="9038222" y="904188"/>
            <a:ext cx="149780" cy="14977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937E01F-CAEB-41E9-B409-127044896E42}"/>
              </a:ext>
            </a:extLst>
          </p:cNvPr>
          <p:cNvSpPr/>
          <p:nvPr/>
        </p:nvSpPr>
        <p:spPr>
          <a:xfrm>
            <a:off x="8506338" y="908907"/>
            <a:ext cx="149780" cy="14977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D7B45F07-6B52-40D1-8517-A0D76F42E01B}"/>
              </a:ext>
            </a:extLst>
          </p:cNvPr>
          <p:cNvSpPr/>
          <p:nvPr/>
        </p:nvSpPr>
        <p:spPr>
          <a:xfrm>
            <a:off x="10419719" y="245411"/>
            <a:ext cx="1615582" cy="6120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B4FC13D-9000-4FD0-9B45-246CCFC5615C}"/>
              </a:ext>
            </a:extLst>
          </p:cNvPr>
          <p:cNvSpPr txBox="1"/>
          <p:nvPr/>
        </p:nvSpPr>
        <p:spPr>
          <a:xfrm>
            <a:off x="10407202" y="2887838"/>
            <a:ext cx="1637774" cy="548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</a:rPr>
              <a:t>Power Supply</a:t>
            </a:r>
          </a:p>
          <a:p>
            <a:pPr algn="ctr">
              <a:spcBef>
                <a:spcPts val="200"/>
              </a:spcBef>
            </a:pPr>
            <a:r>
              <a:rPr lang="de-DE" sz="1400" b="1" dirty="0" err="1">
                <a:solidFill>
                  <a:schemeClr val="tx1"/>
                </a:solidFill>
              </a:rPr>
              <a:t>Section</a:t>
            </a:r>
            <a:endParaRPr lang="en-DE" sz="14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3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 descr="A picture containing sky, tool&#10;&#10;Description automatically generated">
            <a:extLst>
              <a:ext uri="{FF2B5EF4-FFF2-40B4-BE49-F238E27FC236}">
                <a16:creationId xmlns:a16="http://schemas.microsoft.com/office/drawing/2014/main" id="{C572F637-566A-43F2-A60D-3287F9248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13303">
            <a:off x="10127007" y="5250713"/>
            <a:ext cx="1479248" cy="1270672"/>
          </a:xfrm>
          <a:prstGeom prst="rect">
            <a:avLst/>
          </a:prstGeom>
        </p:spPr>
      </p:pic>
      <p:pic>
        <p:nvPicPr>
          <p:cNvPr id="126" name="Picture 12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B16928B-2932-4C87-84B3-2E51DB978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83442" y="5059269"/>
            <a:ext cx="1188000" cy="1542921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8331143-72C7-4DD7-8AB9-6685F6C7A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46918" y="3531347"/>
            <a:ext cx="1188000" cy="15429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E742A-6C91-4487-A8F7-166FA6A57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317" y="953828"/>
            <a:ext cx="550483" cy="1181676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34C83C01-723B-4F7B-B5CA-BE1DCC836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312398" y="1793078"/>
            <a:ext cx="2207284" cy="459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C678A-7606-4F9B-8F75-127791638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011" y="1105713"/>
            <a:ext cx="1218083" cy="1585090"/>
          </a:xfrm>
          <a:prstGeom prst="rect">
            <a:avLst/>
          </a:prstGeom>
        </p:spPr>
      </p:pic>
      <p:pic>
        <p:nvPicPr>
          <p:cNvPr id="9" name="Picture 8" descr="A picture containing sky, tool&#10;&#10;Description automatically generated">
            <a:extLst>
              <a:ext uri="{FF2B5EF4-FFF2-40B4-BE49-F238E27FC236}">
                <a16:creationId xmlns:a16="http://schemas.microsoft.com/office/drawing/2014/main" id="{90A40D74-F726-4737-B867-BA427CA47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13303">
            <a:off x="9673634" y="3725820"/>
            <a:ext cx="1479248" cy="12706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CDD7FC6-4D19-4476-A6C6-3C46D081045A}"/>
              </a:ext>
            </a:extLst>
          </p:cNvPr>
          <p:cNvSpPr/>
          <p:nvPr/>
        </p:nvSpPr>
        <p:spPr>
          <a:xfrm>
            <a:off x="8444082" y="222845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37916-0081-454C-89E7-5D25D112D791}"/>
              </a:ext>
            </a:extLst>
          </p:cNvPr>
          <p:cNvSpPr/>
          <p:nvPr/>
        </p:nvSpPr>
        <p:spPr>
          <a:xfrm>
            <a:off x="7948134" y="612204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4D32F2-8AE0-465E-AF4B-E100931B9938}"/>
              </a:ext>
            </a:extLst>
          </p:cNvPr>
          <p:cNvSpPr/>
          <p:nvPr/>
        </p:nvSpPr>
        <p:spPr>
          <a:xfrm>
            <a:off x="8441093" y="209675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851C4F-D1CF-4487-9497-DA263746B44A}"/>
              </a:ext>
            </a:extLst>
          </p:cNvPr>
          <p:cNvCxnSpPr>
            <a:cxnSpLocks/>
            <a:stCxn id="196" idx="3"/>
            <a:endCxn id="66" idx="1"/>
          </p:cNvCxnSpPr>
          <p:nvPr/>
        </p:nvCxnSpPr>
        <p:spPr>
          <a:xfrm flipV="1">
            <a:off x="5539214" y="2135215"/>
            <a:ext cx="3772980" cy="1138362"/>
          </a:xfrm>
          <a:prstGeom prst="bentConnector3">
            <a:avLst>
              <a:gd name="adj1" fmla="val 92412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0EF1A-0E13-482D-AAD9-B28701FDB422}"/>
              </a:ext>
            </a:extLst>
          </p:cNvPr>
          <p:cNvCxnSpPr>
            <a:cxnSpLocks/>
            <a:stCxn id="197" idx="3"/>
            <a:endCxn id="120" idx="4"/>
          </p:cNvCxnSpPr>
          <p:nvPr/>
        </p:nvCxnSpPr>
        <p:spPr>
          <a:xfrm flipV="1">
            <a:off x="5539214" y="2179066"/>
            <a:ext cx="3358213" cy="81617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6A1772-8491-4ED9-9B3F-BA6EC14495BC}"/>
              </a:ext>
            </a:extLst>
          </p:cNvPr>
          <p:cNvCxnSpPr>
            <a:cxnSpLocks/>
            <a:stCxn id="232" idx="2"/>
            <a:endCxn id="196" idx="3"/>
          </p:cNvCxnSpPr>
          <p:nvPr/>
        </p:nvCxnSpPr>
        <p:spPr>
          <a:xfrm rot="10800000">
            <a:off x="5539214" y="3273577"/>
            <a:ext cx="982460" cy="1377452"/>
          </a:xfrm>
          <a:prstGeom prst="bentConnector3">
            <a:avLst>
              <a:gd name="adj1" fmla="val -3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13FAE-E25C-4659-948B-19119754330D}"/>
              </a:ext>
            </a:extLst>
          </p:cNvPr>
          <p:cNvCxnSpPr>
            <a:cxnSpLocks/>
            <a:stCxn id="197" idx="3"/>
            <a:endCxn id="229" idx="2"/>
          </p:cNvCxnSpPr>
          <p:nvPr/>
        </p:nvCxnSpPr>
        <p:spPr>
          <a:xfrm>
            <a:off x="5539214" y="2995243"/>
            <a:ext cx="821321" cy="1759448"/>
          </a:xfrm>
          <a:prstGeom prst="bentConnector3">
            <a:avLst>
              <a:gd name="adj1" fmla="val 10373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73D70-9FAF-4815-ADE0-5F8B29D849FC}"/>
              </a:ext>
            </a:extLst>
          </p:cNvPr>
          <p:cNvSpPr/>
          <p:nvPr/>
        </p:nvSpPr>
        <p:spPr>
          <a:xfrm>
            <a:off x="7948134" y="623609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1FE99-EE70-43F8-ABD2-597021801A95}"/>
              </a:ext>
            </a:extLst>
          </p:cNvPr>
          <p:cNvSpPr/>
          <p:nvPr/>
        </p:nvSpPr>
        <p:spPr>
          <a:xfrm>
            <a:off x="7949925" y="588604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D3AA9-BE4B-4607-9E40-27230E084A89}"/>
              </a:ext>
            </a:extLst>
          </p:cNvPr>
          <p:cNvSpPr/>
          <p:nvPr/>
        </p:nvSpPr>
        <p:spPr>
          <a:xfrm>
            <a:off x="7948134" y="600416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6A64B3-F2A9-422E-85F4-6CC2555C5EE1}"/>
              </a:ext>
            </a:extLst>
          </p:cNvPr>
          <p:cNvCxnSpPr>
            <a:cxnSpLocks/>
            <a:stCxn id="38" idx="1"/>
            <a:endCxn id="41" idx="1"/>
          </p:cNvCxnSpPr>
          <p:nvPr/>
        </p:nvCxnSpPr>
        <p:spPr>
          <a:xfrm rot="10800000">
            <a:off x="7345267" y="1801843"/>
            <a:ext cx="604659" cy="4138212"/>
          </a:xfrm>
          <a:prstGeom prst="bentConnector3">
            <a:avLst>
              <a:gd name="adj1" fmla="val 166161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CF84FAC-05E5-4F25-B992-ECA07135705B}"/>
              </a:ext>
            </a:extLst>
          </p:cNvPr>
          <p:cNvSpPr/>
          <p:nvPr/>
        </p:nvSpPr>
        <p:spPr>
          <a:xfrm>
            <a:off x="7345266" y="1747837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00A33-9CC1-479B-A5DC-A941DF439A4B}"/>
              </a:ext>
            </a:extLst>
          </p:cNvPr>
          <p:cNvSpPr/>
          <p:nvPr/>
        </p:nvSpPr>
        <p:spPr>
          <a:xfrm>
            <a:off x="7345266" y="1866843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97F1B-2708-4516-A871-E7FCD762A7A6}"/>
              </a:ext>
            </a:extLst>
          </p:cNvPr>
          <p:cNvSpPr/>
          <p:nvPr/>
        </p:nvSpPr>
        <p:spPr>
          <a:xfrm>
            <a:off x="7345266" y="1988747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4B55DD-8228-4510-A268-ED419DB27E21}"/>
              </a:ext>
            </a:extLst>
          </p:cNvPr>
          <p:cNvCxnSpPr>
            <a:cxnSpLocks/>
            <a:stCxn id="39" idx="1"/>
            <a:endCxn id="42" idx="1"/>
          </p:cNvCxnSpPr>
          <p:nvPr/>
        </p:nvCxnSpPr>
        <p:spPr>
          <a:xfrm rot="10800000">
            <a:off x="7345266" y="1920849"/>
            <a:ext cx="602868" cy="4137326"/>
          </a:xfrm>
          <a:prstGeom prst="bentConnector3">
            <a:avLst>
              <a:gd name="adj1" fmla="val 199011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782E720-8063-4A22-915B-C20AE1C25756}"/>
              </a:ext>
            </a:extLst>
          </p:cNvPr>
          <p:cNvCxnSpPr>
            <a:cxnSpLocks/>
            <a:stCxn id="131" idx="1"/>
            <a:endCxn id="43" idx="1"/>
          </p:cNvCxnSpPr>
          <p:nvPr/>
        </p:nvCxnSpPr>
        <p:spPr>
          <a:xfrm rot="10800000">
            <a:off x="7345267" y="2042754"/>
            <a:ext cx="158339" cy="2486985"/>
          </a:xfrm>
          <a:prstGeom prst="bentConnector3">
            <a:avLst>
              <a:gd name="adj1" fmla="val 244374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C333E35-FA17-4BE2-8034-A0F0FA93479B}"/>
              </a:ext>
            </a:extLst>
          </p:cNvPr>
          <p:cNvCxnSpPr>
            <a:cxnSpLocks/>
            <a:stCxn id="130" idx="1"/>
            <a:endCxn id="137" idx="3"/>
          </p:cNvCxnSpPr>
          <p:nvPr/>
        </p:nvCxnSpPr>
        <p:spPr>
          <a:xfrm rot="10800000" flipH="1">
            <a:off x="7505395" y="1896086"/>
            <a:ext cx="1033831" cy="2515533"/>
          </a:xfrm>
          <a:prstGeom prst="bentConnector5">
            <a:avLst>
              <a:gd name="adj1" fmla="val -22112"/>
              <a:gd name="adj2" fmla="val 60602"/>
              <a:gd name="adj3" fmla="val 12211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765DF-9C89-4999-AAAB-DF078D11F276}"/>
              </a:ext>
            </a:extLst>
          </p:cNvPr>
          <p:cNvSpPr/>
          <p:nvPr/>
        </p:nvSpPr>
        <p:spPr>
          <a:xfrm>
            <a:off x="8311667" y="458362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C1B00-9544-46C2-BCFF-AEF7F4B2E5DB}"/>
              </a:ext>
            </a:extLst>
          </p:cNvPr>
          <p:cNvSpPr/>
          <p:nvPr/>
        </p:nvSpPr>
        <p:spPr>
          <a:xfrm>
            <a:off x="8751103" y="609907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9BA59-4150-4B69-AEB3-D6CA3D2D9869}"/>
              </a:ext>
            </a:extLst>
          </p:cNvPr>
          <p:cNvSpPr/>
          <p:nvPr/>
        </p:nvSpPr>
        <p:spPr>
          <a:xfrm>
            <a:off x="8319573" y="390736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7728AD-6882-4B78-95A9-8B27913044FE}"/>
              </a:ext>
            </a:extLst>
          </p:cNvPr>
          <p:cNvSpPr/>
          <p:nvPr/>
        </p:nvSpPr>
        <p:spPr>
          <a:xfrm>
            <a:off x="8735767" y="542725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8D7C72-3A5B-4294-A521-589393CC1B82}"/>
              </a:ext>
            </a:extLst>
          </p:cNvPr>
          <p:cNvSpPr/>
          <p:nvPr/>
        </p:nvSpPr>
        <p:spPr>
          <a:xfrm>
            <a:off x="9759473" y="432332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EA393D-C84E-4EE0-B26D-6EB5585AE223}"/>
              </a:ext>
            </a:extLst>
          </p:cNvPr>
          <p:cNvSpPr/>
          <p:nvPr/>
        </p:nvSpPr>
        <p:spPr>
          <a:xfrm>
            <a:off x="9759473" y="414120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EB23A2C-5962-4C45-AF37-A33B679EF493}"/>
              </a:ext>
            </a:extLst>
          </p:cNvPr>
          <p:cNvCxnSpPr>
            <a:cxnSpLocks/>
            <a:stCxn id="52" idx="1"/>
            <a:endCxn id="48" idx="3"/>
          </p:cNvCxnSpPr>
          <p:nvPr/>
        </p:nvCxnSpPr>
        <p:spPr>
          <a:xfrm rot="10800000" flipV="1">
            <a:off x="8419679" y="4377330"/>
            <a:ext cx="1339794" cy="260296"/>
          </a:xfrm>
          <a:prstGeom prst="bentConnector3">
            <a:avLst>
              <a:gd name="adj1" fmla="val 4526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20DE9B9-C20A-40D0-8465-F6295FC21621}"/>
              </a:ext>
            </a:extLst>
          </p:cNvPr>
          <p:cNvCxnSpPr>
            <a:cxnSpLocks/>
            <a:stCxn id="53" idx="1"/>
            <a:endCxn id="50" idx="3"/>
          </p:cNvCxnSpPr>
          <p:nvPr/>
        </p:nvCxnSpPr>
        <p:spPr>
          <a:xfrm rot="10800000">
            <a:off x="8427585" y="3961368"/>
            <a:ext cx="1331888" cy="233845"/>
          </a:xfrm>
          <a:prstGeom prst="bentConnector3">
            <a:avLst>
              <a:gd name="adj1" fmla="val 4618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BC0B592-35D8-426D-AF8B-EC6DF8F173BD}"/>
              </a:ext>
            </a:extLst>
          </p:cNvPr>
          <p:cNvCxnSpPr>
            <a:cxnSpLocks/>
            <a:stCxn id="153" idx="1"/>
            <a:endCxn id="51" idx="3"/>
          </p:cNvCxnSpPr>
          <p:nvPr/>
        </p:nvCxnSpPr>
        <p:spPr>
          <a:xfrm rot="10800000">
            <a:off x="8843779" y="5481257"/>
            <a:ext cx="1357074" cy="241235"/>
          </a:xfrm>
          <a:prstGeom prst="bentConnector3">
            <a:avLst>
              <a:gd name="adj1" fmla="val 4719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6C510B-EC7B-4994-BE6E-6833C8E325F3}"/>
              </a:ext>
            </a:extLst>
          </p:cNvPr>
          <p:cNvCxnSpPr>
            <a:cxnSpLocks/>
            <a:stCxn id="152" idx="1"/>
            <a:endCxn id="49" idx="3"/>
          </p:cNvCxnSpPr>
          <p:nvPr/>
        </p:nvCxnSpPr>
        <p:spPr>
          <a:xfrm rot="10800000" flipV="1">
            <a:off x="8859115" y="5904609"/>
            <a:ext cx="1341738" cy="248474"/>
          </a:xfrm>
          <a:prstGeom prst="bentConnector3">
            <a:avLst>
              <a:gd name="adj1" fmla="val 47634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B58A18-D0A0-44C0-9AF0-9D21158CA0D0}"/>
              </a:ext>
            </a:extLst>
          </p:cNvPr>
          <p:cNvSpPr/>
          <p:nvPr/>
        </p:nvSpPr>
        <p:spPr>
          <a:xfrm>
            <a:off x="7339173" y="1513544"/>
            <a:ext cx="108012" cy="108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21E186-E6B7-4C07-B593-B6B11A1E3172}"/>
              </a:ext>
            </a:extLst>
          </p:cNvPr>
          <p:cNvSpPr/>
          <p:nvPr/>
        </p:nvSpPr>
        <p:spPr>
          <a:xfrm>
            <a:off x="9312194" y="208120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6B9AAA-42AB-4EC2-BAFD-4DAF208A2147}"/>
              </a:ext>
            </a:extLst>
          </p:cNvPr>
          <p:cNvSpPr/>
          <p:nvPr/>
        </p:nvSpPr>
        <p:spPr>
          <a:xfrm>
            <a:off x="9308032" y="184517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AFD5D0-04F4-430F-B3D5-440C78914FEB}"/>
              </a:ext>
            </a:extLst>
          </p:cNvPr>
          <p:cNvSpPr/>
          <p:nvPr/>
        </p:nvSpPr>
        <p:spPr>
          <a:xfrm>
            <a:off x="9315925" y="196751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5B7A2C8-82B4-4433-8FB5-AAB3CFB6AEF8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8487690" y="2343879"/>
            <a:ext cx="17806" cy="298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39D17B3-9818-4E64-8511-1C66F877A594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 flipV="1">
            <a:off x="8549106" y="1899181"/>
            <a:ext cx="758927" cy="251584"/>
          </a:xfrm>
          <a:prstGeom prst="bentConnector3">
            <a:avLst>
              <a:gd name="adj1" fmla="val 5278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453F375-20C2-4E41-913D-55893F0FD30E}"/>
              </a:ext>
            </a:extLst>
          </p:cNvPr>
          <p:cNvCxnSpPr>
            <a:cxnSpLocks/>
            <a:stCxn id="68" idx="1"/>
            <a:endCxn id="83" idx="3"/>
          </p:cNvCxnSpPr>
          <p:nvPr/>
        </p:nvCxnSpPr>
        <p:spPr>
          <a:xfrm rot="10800000" flipV="1">
            <a:off x="8539227" y="2021516"/>
            <a:ext cx="776698" cy="118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0C88F-710E-4BC6-A0D5-B33FB66D3178}"/>
              </a:ext>
            </a:extLst>
          </p:cNvPr>
          <p:cNvSpPr/>
          <p:nvPr/>
        </p:nvSpPr>
        <p:spPr>
          <a:xfrm>
            <a:off x="8431215" y="196869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A10A2-7C2C-4E93-B4F3-66A60FBC816A}"/>
              </a:ext>
            </a:extLst>
          </p:cNvPr>
          <p:cNvSpPr txBox="1"/>
          <p:nvPr/>
        </p:nvSpPr>
        <p:spPr>
          <a:xfrm>
            <a:off x="1744559" y="2480134"/>
            <a:ext cx="17421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Power Bank</a:t>
            </a:r>
            <a:endParaRPr lang="en-DE" sz="1000" dirty="0" err="1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5C3F6-CA20-41BC-B22E-8346700467A0}"/>
              </a:ext>
            </a:extLst>
          </p:cNvPr>
          <p:cNvSpPr txBox="1"/>
          <p:nvPr/>
        </p:nvSpPr>
        <p:spPr>
          <a:xfrm>
            <a:off x="3653387" y="1045460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Switch</a:t>
            </a:r>
            <a:endParaRPr lang="en-DE" sz="1000" dirty="0" err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E31C9-0F40-45D6-A960-9C87A684D956}"/>
              </a:ext>
            </a:extLst>
          </p:cNvPr>
          <p:cNvSpPr txBox="1"/>
          <p:nvPr/>
        </p:nvSpPr>
        <p:spPr>
          <a:xfrm>
            <a:off x="7395817" y="712821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Controller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WEMOS D1 Mini ]</a:t>
            </a:r>
            <a:endParaRPr lang="en-DE" sz="1000" dirty="0" err="1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B826800-9B26-4292-9054-BE0D0ABCDDC9}"/>
              </a:ext>
            </a:extLst>
          </p:cNvPr>
          <p:cNvSpPr txBox="1"/>
          <p:nvPr/>
        </p:nvSpPr>
        <p:spPr>
          <a:xfrm>
            <a:off x="9598657" y="1270540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LED‘s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WS2812B ]</a:t>
            </a:r>
            <a:endParaRPr lang="en-DE" sz="1000" dirty="0" err="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75387-A704-4AC6-BEF1-2E44882784EE}"/>
              </a:ext>
            </a:extLst>
          </p:cNvPr>
          <p:cNvSpPr txBox="1"/>
          <p:nvPr/>
        </p:nvSpPr>
        <p:spPr>
          <a:xfrm>
            <a:off x="7642861" y="3307162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 Driver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L9110 Module ]</a:t>
            </a:r>
            <a:endParaRPr lang="en-DE" sz="1000" dirty="0" err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E1E1AC2-F4EB-4FCD-BC1F-FFE3B7F2F239}"/>
              </a:ext>
            </a:extLst>
          </p:cNvPr>
          <p:cNvSpPr txBox="1"/>
          <p:nvPr/>
        </p:nvSpPr>
        <p:spPr>
          <a:xfrm>
            <a:off x="10488603" y="4461432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[N20 5 V ]</a:t>
            </a:r>
            <a:endParaRPr lang="en-DE" sz="10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BF6B63-4E15-4A11-8665-4BE7FC26F4A5}"/>
              </a:ext>
            </a:extLst>
          </p:cNvPr>
          <p:cNvSpPr/>
          <p:nvPr/>
        </p:nvSpPr>
        <p:spPr>
          <a:xfrm>
            <a:off x="6520261" y="3237577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6C272E-2DA5-4B54-8B96-AFBED35377A4}"/>
              </a:ext>
            </a:extLst>
          </p:cNvPr>
          <p:cNvSpPr/>
          <p:nvPr/>
        </p:nvSpPr>
        <p:spPr>
          <a:xfrm>
            <a:off x="8861427" y="210706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976AC9-1A4B-4F13-9394-CE88C210FA07}"/>
              </a:ext>
            </a:extLst>
          </p:cNvPr>
          <p:cNvSpPr/>
          <p:nvPr/>
        </p:nvSpPr>
        <p:spPr>
          <a:xfrm>
            <a:off x="6353413" y="295707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6" name="Parallelogram 145">
            <a:extLst>
              <a:ext uri="{FF2B5EF4-FFF2-40B4-BE49-F238E27FC236}">
                <a16:creationId xmlns:a16="http://schemas.microsoft.com/office/drawing/2014/main" id="{C2A5D0D4-B24F-47E4-A575-E64CE3D3C834}"/>
              </a:ext>
            </a:extLst>
          </p:cNvPr>
          <p:cNvSpPr/>
          <p:nvPr/>
        </p:nvSpPr>
        <p:spPr>
          <a:xfrm>
            <a:off x="10630815" y="1412693"/>
            <a:ext cx="1014413" cy="923777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A6F78F6-E6CE-4099-BDE5-EB337877881E}"/>
              </a:ext>
            </a:extLst>
          </p:cNvPr>
          <p:cNvSpPr/>
          <p:nvPr/>
        </p:nvSpPr>
        <p:spPr>
          <a:xfrm>
            <a:off x="810917" y="657240"/>
            <a:ext cx="5040000" cy="6120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3DBF24-BC71-45FA-899A-3756B8CAE0CE}"/>
              </a:ext>
            </a:extLst>
          </p:cNvPr>
          <p:cNvSpPr txBox="1"/>
          <p:nvPr/>
        </p:nvSpPr>
        <p:spPr>
          <a:xfrm>
            <a:off x="823574" y="352886"/>
            <a:ext cx="504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</a:rPr>
              <a:t>Power Supply </a:t>
            </a:r>
            <a:r>
              <a:rPr lang="de-DE" sz="1400" b="1" dirty="0" err="1">
                <a:solidFill>
                  <a:schemeClr val="tx1"/>
                </a:solidFill>
              </a:rPr>
              <a:t>Section</a:t>
            </a:r>
            <a:endParaRPr lang="en-DE" sz="1400" b="1" dirty="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39DE02E-7C87-44A5-BF3A-B81B9521E4FB}"/>
              </a:ext>
            </a:extLst>
          </p:cNvPr>
          <p:cNvSpPr/>
          <p:nvPr/>
        </p:nvSpPr>
        <p:spPr>
          <a:xfrm>
            <a:off x="7503605" y="459360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50A32B7-E641-43B5-9F1A-45187514A6C4}"/>
              </a:ext>
            </a:extLst>
          </p:cNvPr>
          <p:cNvSpPr/>
          <p:nvPr/>
        </p:nvSpPr>
        <p:spPr>
          <a:xfrm>
            <a:off x="7503605" y="470765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3D2AEDE-509C-4EB7-BB06-472D72CBEBC7}"/>
              </a:ext>
            </a:extLst>
          </p:cNvPr>
          <p:cNvSpPr/>
          <p:nvPr/>
        </p:nvSpPr>
        <p:spPr>
          <a:xfrm>
            <a:off x="7505396" y="435761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C08EE77-EBD6-4CC3-8CAC-0D31E457FA0D}"/>
              </a:ext>
            </a:extLst>
          </p:cNvPr>
          <p:cNvSpPr/>
          <p:nvPr/>
        </p:nvSpPr>
        <p:spPr>
          <a:xfrm>
            <a:off x="7503605" y="447573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9BE2812-5EC7-4BB9-A075-F26108803615}"/>
              </a:ext>
            </a:extLst>
          </p:cNvPr>
          <p:cNvSpPr/>
          <p:nvPr/>
        </p:nvSpPr>
        <p:spPr>
          <a:xfrm>
            <a:off x="8431215" y="18420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80CC05-A1CF-4BED-80AB-C4AD9E0854D1}"/>
              </a:ext>
            </a:extLst>
          </p:cNvPr>
          <p:cNvSpPr/>
          <p:nvPr/>
        </p:nvSpPr>
        <p:spPr>
          <a:xfrm>
            <a:off x="10200853" y="585060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26B2B6E-207D-459B-80FD-379E37266F86}"/>
              </a:ext>
            </a:extLst>
          </p:cNvPr>
          <p:cNvSpPr/>
          <p:nvPr/>
        </p:nvSpPr>
        <p:spPr>
          <a:xfrm>
            <a:off x="10200853" y="566848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2FA98ECF-0F57-48C3-834F-3D43AF2FC348}"/>
              </a:ext>
            </a:extLst>
          </p:cNvPr>
          <p:cNvSpPr/>
          <p:nvPr/>
        </p:nvSpPr>
        <p:spPr>
          <a:xfrm>
            <a:off x="6087946" y="627944"/>
            <a:ext cx="5400000" cy="6120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3A838AE-8E4F-4E68-B5CE-A63FF4577931}"/>
              </a:ext>
            </a:extLst>
          </p:cNvPr>
          <p:cNvSpPr txBox="1"/>
          <p:nvPr/>
        </p:nvSpPr>
        <p:spPr>
          <a:xfrm>
            <a:off x="6056210" y="352886"/>
            <a:ext cx="539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</a:rPr>
              <a:t>Boat System</a:t>
            </a:r>
            <a:endParaRPr lang="en-DE" sz="1400" b="1" dirty="0" err="1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D92772C-A542-4105-B1BD-CA58B2389329}"/>
              </a:ext>
            </a:extLst>
          </p:cNvPr>
          <p:cNvSpPr/>
          <p:nvPr/>
        </p:nvSpPr>
        <p:spPr>
          <a:xfrm>
            <a:off x="5431202" y="321957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4B88192-7DE4-4A7F-A255-038974EA9FF4}"/>
              </a:ext>
            </a:extLst>
          </p:cNvPr>
          <p:cNvSpPr/>
          <p:nvPr/>
        </p:nvSpPr>
        <p:spPr>
          <a:xfrm>
            <a:off x="5431202" y="2941237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1B66CEA-33C2-4455-905D-8FC51E3D5E5F}"/>
              </a:ext>
            </a:extLst>
          </p:cNvPr>
          <p:cNvSpPr/>
          <p:nvPr/>
        </p:nvSpPr>
        <p:spPr>
          <a:xfrm>
            <a:off x="6360535" y="471869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B246F976-810E-43F0-A067-5DFBA26C324C}"/>
              </a:ext>
            </a:extLst>
          </p:cNvPr>
          <p:cNvSpPr/>
          <p:nvPr/>
        </p:nvSpPr>
        <p:spPr>
          <a:xfrm>
            <a:off x="6521674" y="4615029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0217E53B-9646-47B7-8710-3405ECA760AE}"/>
              </a:ext>
            </a:extLst>
          </p:cNvPr>
          <p:cNvCxnSpPr>
            <a:cxnSpLocks/>
            <a:stCxn id="127" idx="1"/>
            <a:endCxn id="27" idx="1"/>
          </p:cNvCxnSpPr>
          <p:nvPr/>
        </p:nvCxnSpPr>
        <p:spPr>
          <a:xfrm rot="10800000" flipH="1" flipV="1">
            <a:off x="7503604" y="4647612"/>
            <a:ext cx="444529" cy="1528437"/>
          </a:xfrm>
          <a:prstGeom prst="bentConnector3">
            <a:avLst>
              <a:gd name="adj1" fmla="val -212843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73C07E4B-1943-47F6-9658-7A0B8DBD025C}"/>
              </a:ext>
            </a:extLst>
          </p:cNvPr>
          <p:cNvCxnSpPr>
            <a:cxnSpLocks/>
            <a:stCxn id="33" idx="1"/>
            <a:endCxn id="129" idx="1"/>
          </p:cNvCxnSpPr>
          <p:nvPr/>
        </p:nvCxnSpPr>
        <p:spPr>
          <a:xfrm rot="10800000">
            <a:off x="7503606" y="4761660"/>
            <a:ext cx="444529" cy="1528437"/>
          </a:xfrm>
          <a:prstGeom prst="bentConnector3">
            <a:avLst>
              <a:gd name="adj1" fmla="val 34998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ctor: Elbow 256">
            <a:extLst>
              <a:ext uri="{FF2B5EF4-FFF2-40B4-BE49-F238E27FC236}">
                <a16:creationId xmlns:a16="http://schemas.microsoft.com/office/drawing/2014/main" id="{928A659A-1BA4-4959-9D8F-BB0D2A9EA376}"/>
              </a:ext>
            </a:extLst>
          </p:cNvPr>
          <p:cNvCxnSpPr>
            <a:cxnSpLocks/>
            <a:stCxn id="66" idx="1"/>
            <a:endCxn id="26" idx="3"/>
          </p:cNvCxnSpPr>
          <p:nvPr/>
        </p:nvCxnSpPr>
        <p:spPr>
          <a:xfrm rot="10800000" flipV="1">
            <a:off x="8552094" y="2135214"/>
            <a:ext cx="760100" cy="147249"/>
          </a:xfrm>
          <a:prstGeom prst="bentConnector3">
            <a:avLst>
              <a:gd name="adj1" fmla="val 37747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FD56054E-2AF2-47A7-812E-682A428C5201}"/>
              </a:ext>
            </a:extLst>
          </p:cNvPr>
          <p:cNvSpPr/>
          <p:nvPr/>
        </p:nvSpPr>
        <p:spPr>
          <a:xfrm>
            <a:off x="8995647" y="2246463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ED03AD8-D5AF-4C99-AEA5-BA6335D864D4}"/>
              </a:ext>
            </a:extLst>
          </p:cNvPr>
          <p:cNvSpPr txBox="1"/>
          <p:nvPr/>
        </p:nvSpPr>
        <p:spPr>
          <a:xfrm>
            <a:off x="2818346" y="-9890"/>
            <a:ext cx="65553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2000" b="1" dirty="0"/>
              <a:t>Circuit </a:t>
            </a:r>
            <a:r>
              <a:rPr lang="de-DE" sz="2000" b="1" dirty="0" err="1"/>
              <a:t>Diagram</a:t>
            </a:r>
            <a:r>
              <a:rPr lang="de-DE" sz="2000" b="1" dirty="0"/>
              <a:t> </a:t>
            </a:r>
            <a:r>
              <a:rPr lang="de-DE" sz="2000" b="1" dirty="0" err="1"/>
              <a:t>for</a:t>
            </a:r>
            <a:r>
              <a:rPr lang="de-DE" sz="2000" b="1" dirty="0"/>
              <a:t> Version 1 (</a:t>
            </a:r>
            <a:r>
              <a:rPr lang="de-DE" sz="2000" b="1" dirty="0" err="1"/>
              <a:t>with</a:t>
            </a:r>
            <a:r>
              <a:rPr lang="de-DE" sz="2000" b="1" dirty="0"/>
              <a:t> Powerbank )</a:t>
            </a:r>
            <a:endParaRPr lang="en-DE" sz="2000" b="1" dirty="0" err="1">
              <a:solidFill>
                <a:schemeClr val="tx1"/>
              </a:solidFill>
            </a:endParaRPr>
          </a:p>
        </p:txBody>
      </p:sp>
      <p:pic>
        <p:nvPicPr>
          <p:cNvPr id="2" name="Picture 2" descr="VOLTCRAFT VC 5000-2 Powerbank 5000 mAh  Li-Ion  Schwarz ">
            <a:extLst>
              <a:ext uri="{FF2B5EF4-FFF2-40B4-BE49-F238E27FC236}">
                <a16:creationId xmlns:a16="http://schemas.microsoft.com/office/drawing/2014/main" id="{2E57078D-AEFA-4DDE-97EC-44952B2AB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7" t="19714" r="-235" b="20579"/>
          <a:stretch/>
        </p:blipFill>
        <p:spPr bwMode="auto">
          <a:xfrm>
            <a:off x="1222023" y="2724701"/>
            <a:ext cx="2663334" cy="36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B9446888-E8D4-4AD2-9F5C-35257E13554D}"/>
              </a:ext>
            </a:extLst>
          </p:cNvPr>
          <p:cNvCxnSpPr>
            <a:cxnSpLocks/>
            <a:stCxn id="123" idx="3"/>
            <a:endCxn id="197" idx="1"/>
          </p:cNvCxnSpPr>
          <p:nvPr/>
        </p:nvCxnSpPr>
        <p:spPr>
          <a:xfrm flipV="1">
            <a:off x="3532323" y="2995243"/>
            <a:ext cx="1898879" cy="234090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315DD2C-EDA5-49A1-B44F-939C20B03B12}"/>
              </a:ext>
            </a:extLst>
          </p:cNvPr>
          <p:cNvSpPr/>
          <p:nvPr/>
        </p:nvSpPr>
        <p:spPr>
          <a:xfrm>
            <a:off x="3424311" y="556047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69FB4C5-4631-4B5B-A1B2-495E06640250}"/>
              </a:ext>
            </a:extLst>
          </p:cNvPr>
          <p:cNvSpPr/>
          <p:nvPr/>
        </p:nvSpPr>
        <p:spPr>
          <a:xfrm>
            <a:off x="3424311" y="528213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74D248-C725-450A-8B93-C780BEC3122B}"/>
              </a:ext>
            </a:extLst>
          </p:cNvPr>
          <p:cNvCxnSpPr>
            <a:cxnSpLocks/>
            <a:stCxn id="122" idx="3"/>
            <a:endCxn id="133" idx="2"/>
          </p:cNvCxnSpPr>
          <p:nvPr/>
        </p:nvCxnSpPr>
        <p:spPr>
          <a:xfrm flipV="1">
            <a:off x="3532323" y="2122687"/>
            <a:ext cx="221235" cy="3491792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BE3EBEE-6A80-49C5-A8CB-7EC149977F1A}"/>
              </a:ext>
            </a:extLst>
          </p:cNvPr>
          <p:cNvSpPr/>
          <p:nvPr/>
        </p:nvSpPr>
        <p:spPr>
          <a:xfrm>
            <a:off x="3699552" y="201467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7402250-DF56-4C58-B45B-F6ED0B0CF6C1}"/>
              </a:ext>
            </a:extLst>
          </p:cNvPr>
          <p:cNvSpPr/>
          <p:nvPr/>
        </p:nvSpPr>
        <p:spPr>
          <a:xfrm>
            <a:off x="3867041" y="201467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4A77DAE0-2E5B-4278-BE10-E6B51AD4647C}"/>
              </a:ext>
            </a:extLst>
          </p:cNvPr>
          <p:cNvCxnSpPr>
            <a:cxnSpLocks/>
            <a:stCxn id="196" idx="1"/>
            <a:endCxn id="134" idx="2"/>
          </p:cNvCxnSpPr>
          <p:nvPr/>
        </p:nvCxnSpPr>
        <p:spPr>
          <a:xfrm rot="10800000">
            <a:off x="3921048" y="2122687"/>
            <a:ext cx="1510155" cy="1150890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C024EE21-DB04-429F-876D-E63637481B2A}"/>
              </a:ext>
            </a:extLst>
          </p:cNvPr>
          <p:cNvSpPr txBox="1"/>
          <p:nvPr/>
        </p:nvSpPr>
        <p:spPr>
          <a:xfrm>
            <a:off x="6075289" y="1251132"/>
            <a:ext cx="10693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*</a:t>
            </a:r>
            <a:r>
              <a:rPr lang="de-DE" sz="1200" b="1" dirty="0" err="1"/>
              <a:t>no</a:t>
            </a:r>
            <a:r>
              <a:rPr lang="de-DE" sz="1200" b="1" dirty="0"/>
              <a:t> </a:t>
            </a:r>
            <a:r>
              <a:rPr lang="de-DE" sz="1200" b="1" dirty="0" err="1"/>
              <a:t>voltage</a:t>
            </a:r>
            <a:r>
              <a:rPr lang="de-DE" sz="1200" b="1" dirty="0"/>
              <a:t> Sensor</a:t>
            </a:r>
            <a:endParaRPr lang="en-DE" sz="1000" dirty="0" err="1"/>
          </a:p>
        </p:txBody>
      </p:sp>
    </p:spTree>
    <p:extLst>
      <p:ext uri="{BB962C8B-B14F-4D97-AF65-F5344CB8AC3E}">
        <p14:creationId xmlns:p14="http://schemas.microsoft.com/office/powerpoint/2010/main" val="280779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C40D05C1-FDAF-4BB4-9D8A-D2217F07F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" t="7251" r="4064"/>
          <a:stretch/>
        </p:blipFill>
        <p:spPr>
          <a:xfrm rot="5400000">
            <a:off x="9531387" y="5010750"/>
            <a:ext cx="1755995" cy="913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1EF011-8E5D-4972-8F81-ABB24684C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" t="7251" r="4064"/>
          <a:stretch/>
        </p:blipFill>
        <p:spPr>
          <a:xfrm rot="5400000">
            <a:off x="9137038" y="3476947"/>
            <a:ext cx="1755995" cy="913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E742A-6C91-4487-A8F7-166FA6A5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608" y="1116901"/>
            <a:ext cx="550483" cy="1181676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7901520-8911-4B2F-AFC4-8CA9D2681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00" b="74800" l="6600" r="94000">
                        <a14:foregroundMark x1="17900" y1="70200" x2="11300" y2="61700"/>
                        <a14:foregroundMark x1="11300" y1="61700" x2="15600" y2="56100"/>
                        <a14:foregroundMark x1="15600" y1="56100" x2="17400" y2="61800"/>
                        <a14:foregroundMark x1="84500" y1="26100" x2="90700" y2="31500"/>
                        <a14:foregroundMark x1="90700" y1="31500" x2="94000" y2="38900"/>
                        <a14:foregroundMark x1="94000" y1="38900" x2="88400" y2="43500"/>
                        <a14:foregroundMark x1="19600" y1="72600" x2="13900" y2="74800"/>
                        <a14:foregroundMark x1="9300" y1="64600" x2="6600" y2="58000"/>
                        <a14:foregroundMark x1="6600" y1="58000" x2="10400" y2="5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62" b="22613"/>
          <a:stretch/>
        </p:blipFill>
        <p:spPr bwMode="auto">
          <a:xfrm rot="6844981">
            <a:off x="2404039" y="4213346"/>
            <a:ext cx="1927008" cy="108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CB188F2-56D0-459E-AEF0-60C8DB367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709" y="2282767"/>
            <a:ext cx="1184981" cy="8872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34C83C01-723B-4F7B-B5CA-BE1DCC836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111819" y="2057397"/>
            <a:ext cx="2207284" cy="459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C678A-7606-4F9B-8F75-127791638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5102" y="1554955"/>
            <a:ext cx="1218083" cy="1585090"/>
          </a:xfrm>
          <a:prstGeom prst="rect">
            <a:avLst/>
          </a:prstGeom>
        </p:spPr>
      </p:pic>
      <p:pic>
        <p:nvPicPr>
          <p:cNvPr id="5" name="Picture 6" descr="Samsung 25R 18650 2500mAh 20A Battery">
            <a:extLst>
              <a:ext uri="{FF2B5EF4-FFF2-40B4-BE49-F238E27FC236}">
                <a16:creationId xmlns:a16="http://schemas.microsoft.com/office/drawing/2014/main" id="{732501CB-C38A-4120-AF58-315BE83C5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36700" r="3800" b="36700"/>
          <a:stretch/>
        </p:blipFill>
        <p:spPr bwMode="auto">
          <a:xfrm rot="16200000" flipH="1">
            <a:off x="1505163" y="4497243"/>
            <a:ext cx="2232755" cy="6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F4B35-5679-4947-BC2E-C7A4E87139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1301" y="2763790"/>
            <a:ext cx="1106552" cy="54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B06C3-CBC5-4EAA-A964-9ED7B04A63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241867" y="4443023"/>
            <a:ext cx="829192" cy="918178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1A4E92-AD71-4A4C-B986-E48C69690DFD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>
            <a:off x="2621541" y="3701985"/>
            <a:ext cx="600948" cy="301656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3E444-9389-4C8F-BB4E-40C9C98F33A7}"/>
              </a:ext>
            </a:extLst>
          </p:cNvPr>
          <p:cNvSpPr/>
          <p:nvPr/>
        </p:nvSpPr>
        <p:spPr>
          <a:xfrm>
            <a:off x="3224270" y="393990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00534-2DFE-42B2-BEB0-56DBB71D1D91}"/>
              </a:ext>
            </a:extLst>
          </p:cNvPr>
          <p:cNvSpPr/>
          <p:nvPr/>
        </p:nvSpPr>
        <p:spPr>
          <a:xfrm>
            <a:off x="2737529" y="2357786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7B61F-B1A8-4312-BDBC-A5321E010C75}"/>
              </a:ext>
            </a:extLst>
          </p:cNvPr>
          <p:cNvSpPr/>
          <p:nvPr/>
        </p:nvSpPr>
        <p:spPr>
          <a:xfrm>
            <a:off x="2744291" y="298879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A58A-4699-42E9-97F0-17C7B2223679}"/>
              </a:ext>
            </a:extLst>
          </p:cNvPr>
          <p:cNvSpPr/>
          <p:nvPr/>
        </p:nvSpPr>
        <p:spPr>
          <a:xfrm>
            <a:off x="3403045" y="394186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2ADA53-0E06-4666-AD44-831E29DDAE71}"/>
              </a:ext>
            </a:extLst>
          </p:cNvPr>
          <p:cNvCxnSpPr>
            <a:cxnSpLocks/>
            <a:stCxn id="107" idx="1"/>
            <a:endCxn id="34" idx="0"/>
          </p:cNvCxnSpPr>
          <p:nvPr/>
        </p:nvCxnSpPr>
        <p:spPr>
          <a:xfrm rot="10800000" flipV="1">
            <a:off x="2625441" y="5547998"/>
            <a:ext cx="662914" cy="31623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F0A43-ED33-4791-8DDA-78C841B6DC8E}"/>
              </a:ext>
            </a:extLst>
          </p:cNvPr>
          <p:cNvSpPr/>
          <p:nvPr/>
        </p:nvSpPr>
        <p:spPr>
          <a:xfrm>
            <a:off x="4367706" y="29822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D77E1-112F-43F8-9EC9-3806199CDF1C}"/>
              </a:ext>
            </a:extLst>
          </p:cNvPr>
          <p:cNvSpPr/>
          <p:nvPr/>
        </p:nvSpPr>
        <p:spPr>
          <a:xfrm>
            <a:off x="5262628" y="318471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B64A1-C439-4D2E-BD53-44C13123A91D}"/>
              </a:ext>
            </a:extLst>
          </p:cNvPr>
          <p:cNvSpPr/>
          <p:nvPr/>
        </p:nvSpPr>
        <p:spPr>
          <a:xfrm>
            <a:off x="5267003" y="278883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C8E86A-EF69-41E5-B41D-635E128C123C}"/>
              </a:ext>
            </a:extLst>
          </p:cNvPr>
          <p:cNvSpPr/>
          <p:nvPr/>
        </p:nvSpPr>
        <p:spPr>
          <a:xfrm>
            <a:off x="4358333" y="318471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EFB4DCF-D855-4CE2-BB72-76BD4582DD90}"/>
              </a:ext>
            </a:extLst>
          </p:cNvPr>
          <p:cNvCxnSpPr>
            <a:cxnSpLocks/>
            <a:stCxn id="12" idx="3"/>
            <a:endCxn id="23" idx="2"/>
          </p:cNvCxnSpPr>
          <p:nvPr/>
        </p:nvCxnSpPr>
        <p:spPr>
          <a:xfrm flipV="1">
            <a:off x="2845541" y="2285760"/>
            <a:ext cx="1093308" cy="126032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F727428-C37A-4B36-8F43-705FD310B8DA}"/>
              </a:ext>
            </a:extLst>
          </p:cNvPr>
          <p:cNvSpPr/>
          <p:nvPr/>
        </p:nvSpPr>
        <p:spPr>
          <a:xfrm>
            <a:off x="3884843" y="217774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D34BC-AF31-40E3-99D1-8A69233E3ACC}"/>
              </a:ext>
            </a:extLst>
          </p:cNvPr>
          <p:cNvSpPr/>
          <p:nvPr/>
        </p:nvSpPr>
        <p:spPr>
          <a:xfrm>
            <a:off x="4052332" y="217774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FC949AE-0E1E-458D-97E7-B29E83F795C2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rot="10800000">
            <a:off x="4106339" y="2285761"/>
            <a:ext cx="251995" cy="952965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D7FC6-4D19-4476-A6C6-3C46D081045A}"/>
              </a:ext>
            </a:extLst>
          </p:cNvPr>
          <p:cNvSpPr/>
          <p:nvPr/>
        </p:nvSpPr>
        <p:spPr>
          <a:xfrm>
            <a:off x="8285173" y="267770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37916-0081-454C-89E7-5D25D112D791}"/>
              </a:ext>
            </a:extLst>
          </p:cNvPr>
          <p:cNvSpPr/>
          <p:nvPr/>
        </p:nvSpPr>
        <p:spPr>
          <a:xfrm>
            <a:off x="7226626" y="478063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4D32F2-8AE0-465E-AF4B-E100931B9938}"/>
              </a:ext>
            </a:extLst>
          </p:cNvPr>
          <p:cNvSpPr/>
          <p:nvPr/>
        </p:nvSpPr>
        <p:spPr>
          <a:xfrm>
            <a:off x="8282184" y="254600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851C4F-D1CF-4487-9497-DA263746B44A}"/>
              </a:ext>
            </a:extLst>
          </p:cNvPr>
          <p:cNvCxnSpPr>
            <a:cxnSpLocks/>
            <a:stCxn id="19" idx="3"/>
            <a:endCxn id="134" idx="4"/>
          </p:cNvCxnSpPr>
          <p:nvPr/>
        </p:nvCxnSpPr>
        <p:spPr>
          <a:xfrm flipV="1">
            <a:off x="5375015" y="2768534"/>
            <a:ext cx="3235517" cy="74307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0EF1A-0E13-482D-AAD9-B28701FDB422}"/>
              </a:ext>
            </a:extLst>
          </p:cNvPr>
          <p:cNvCxnSpPr>
            <a:cxnSpLocks/>
            <a:stCxn id="18" idx="3"/>
            <a:endCxn id="120" idx="4"/>
          </p:cNvCxnSpPr>
          <p:nvPr/>
        </p:nvCxnSpPr>
        <p:spPr>
          <a:xfrm flipV="1">
            <a:off x="5370640" y="2628308"/>
            <a:ext cx="3367878" cy="61041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6A1772-8491-4ED9-9B3F-BA6EC14495BC}"/>
              </a:ext>
            </a:extLst>
          </p:cNvPr>
          <p:cNvCxnSpPr>
            <a:cxnSpLocks/>
            <a:stCxn id="27" idx="1"/>
            <a:endCxn id="119" idx="4"/>
          </p:cNvCxnSpPr>
          <p:nvPr/>
        </p:nvCxnSpPr>
        <p:spPr>
          <a:xfrm rot="10800000">
            <a:off x="4108740" y="3279916"/>
            <a:ext cx="3117887" cy="1554720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13FAE-E25C-4659-948B-19119754330D}"/>
              </a:ext>
            </a:extLst>
          </p:cNvPr>
          <p:cNvCxnSpPr>
            <a:cxnSpLocks/>
            <a:stCxn id="121" idx="4"/>
            <a:endCxn id="33" idx="1"/>
          </p:cNvCxnSpPr>
          <p:nvPr/>
        </p:nvCxnSpPr>
        <p:spPr>
          <a:xfrm rot="16200000" flipH="1">
            <a:off x="4624431" y="2377632"/>
            <a:ext cx="1885214" cy="329239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73D70-9FAF-4815-ADE0-5F8B29D849FC}"/>
              </a:ext>
            </a:extLst>
          </p:cNvPr>
          <p:cNvSpPr/>
          <p:nvPr/>
        </p:nvSpPr>
        <p:spPr>
          <a:xfrm>
            <a:off x="7213234" y="491242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C1D2CC-FE7E-46CB-B095-85D336E7ABCF}"/>
              </a:ext>
            </a:extLst>
          </p:cNvPr>
          <p:cNvSpPr/>
          <p:nvPr/>
        </p:nvSpPr>
        <p:spPr>
          <a:xfrm>
            <a:off x="2571435" y="5864234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76B2F6-37F8-4B69-97CF-B090A1DE4725}"/>
              </a:ext>
            </a:extLst>
          </p:cNvPr>
          <p:cNvSpPr/>
          <p:nvPr/>
        </p:nvSpPr>
        <p:spPr>
          <a:xfrm>
            <a:off x="2571318" y="365438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D6AB4D-7432-400D-8ED0-26F18DCB5B39}"/>
              </a:ext>
            </a:extLst>
          </p:cNvPr>
          <p:cNvSpPr/>
          <p:nvPr/>
        </p:nvSpPr>
        <p:spPr>
          <a:xfrm>
            <a:off x="7226626" y="450815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0EFA80-AD76-4406-8FDF-4C1501EFB35C}"/>
              </a:ext>
            </a:extLst>
          </p:cNvPr>
          <p:cNvSpPr/>
          <p:nvPr/>
        </p:nvSpPr>
        <p:spPr>
          <a:xfrm>
            <a:off x="7226626" y="464706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1FE99-EE70-43F8-ABD2-597021801A95}"/>
              </a:ext>
            </a:extLst>
          </p:cNvPr>
          <p:cNvSpPr/>
          <p:nvPr/>
        </p:nvSpPr>
        <p:spPr>
          <a:xfrm>
            <a:off x="7226626" y="504136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D3AA9-BE4B-4607-9E40-27230E084A89}"/>
              </a:ext>
            </a:extLst>
          </p:cNvPr>
          <p:cNvSpPr/>
          <p:nvPr/>
        </p:nvSpPr>
        <p:spPr>
          <a:xfrm>
            <a:off x="7226626" y="517903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6A64B3-F2A9-422E-85F4-6CC2555C5EE1}"/>
              </a:ext>
            </a:extLst>
          </p:cNvPr>
          <p:cNvCxnSpPr>
            <a:cxnSpLocks/>
            <a:stCxn id="39" idx="1"/>
            <a:endCxn id="41" idx="1"/>
          </p:cNvCxnSpPr>
          <p:nvPr/>
        </p:nvCxnSpPr>
        <p:spPr>
          <a:xfrm rot="10800000">
            <a:off x="7186358" y="2251086"/>
            <a:ext cx="40269" cy="2981959"/>
          </a:xfrm>
          <a:prstGeom prst="bentConnector3">
            <a:avLst>
              <a:gd name="adj1" fmla="val 1266905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CF84FAC-05E5-4F25-B992-ECA07135705B}"/>
              </a:ext>
            </a:extLst>
          </p:cNvPr>
          <p:cNvSpPr/>
          <p:nvPr/>
        </p:nvSpPr>
        <p:spPr>
          <a:xfrm>
            <a:off x="7186357" y="21970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00A33-9CC1-479B-A5DC-A941DF439A4B}"/>
              </a:ext>
            </a:extLst>
          </p:cNvPr>
          <p:cNvSpPr/>
          <p:nvPr/>
        </p:nvSpPr>
        <p:spPr>
          <a:xfrm>
            <a:off x="7186357" y="2316085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97F1B-2708-4516-A871-E7FCD762A7A6}"/>
              </a:ext>
            </a:extLst>
          </p:cNvPr>
          <p:cNvSpPr/>
          <p:nvPr/>
        </p:nvSpPr>
        <p:spPr>
          <a:xfrm>
            <a:off x="7186357" y="243798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93086B-2879-4B94-B0E3-4CE1E8E9824C}"/>
              </a:ext>
            </a:extLst>
          </p:cNvPr>
          <p:cNvSpPr/>
          <p:nvPr/>
        </p:nvSpPr>
        <p:spPr>
          <a:xfrm>
            <a:off x="7187772" y="2559893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4B55DD-8228-4510-A268-ED419DB27E21}"/>
              </a:ext>
            </a:extLst>
          </p:cNvPr>
          <p:cNvCxnSpPr>
            <a:cxnSpLocks/>
            <a:stCxn id="38" idx="1"/>
            <a:endCxn id="42" idx="1"/>
          </p:cNvCxnSpPr>
          <p:nvPr/>
        </p:nvCxnSpPr>
        <p:spPr>
          <a:xfrm rot="10800000">
            <a:off x="7186358" y="2370091"/>
            <a:ext cx="40269" cy="2725284"/>
          </a:xfrm>
          <a:prstGeom prst="bentConnector3">
            <a:avLst>
              <a:gd name="adj1" fmla="val 101459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782E720-8063-4A22-915B-C20AE1C25756}"/>
              </a:ext>
            </a:extLst>
          </p:cNvPr>
          <p:cNvCxnSpPr>
            <a:cxnSpLocks/>
            <a:stCxn id="37" idx="1"/>
            <a:endCxn id="43" idx="1"/>
          </p:cNvCxnSpPr>
          <p:nvPr/>
        </p:nvCxnSpPr>
        <p:spPr>
          <a:xfrm rot="10800000">
            <a:off x="7186358" y="2491996"/>
            <a:ext cx="40269" cy="2209075"/>
          </a:xfrm>
          <a:prstGeom prst="bentConnector3">
            <a:avLst>
              <a:gd name="adj1" fmla="val 78594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C333E35-FA17-4BE2-8034-A0F0FA93479B}"/>
              </a:ext>
            </a:extLst>
          </p:cNvPr>
          <p:cNvCxnSpPr>
            <a:cxnSpLocks/>
            <a:stCxn id="36" idx="1"/>
            <a:endCxn id="44" idx="1"/>
          </p:cNvCxnSpPr>
          <p:nvPr/>
        </p:nvCxnSpPr>
        <p:spPr>
          <a:xfrm rot="10800000">
            <a:off x="7187772" y="2613900"/>
            <a:ext cx="38854" cy="1948257"/>
          </a:xfrm>
          <a:prstGeom prst="bentConnector3">
            <a:avLst>
              <a:gd name="adj1" fmla="val 58621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765DF-9C89-4999-AAAB-DF078D11F276}"/>
              </a:ext>
            </a:extLst>
          </p:cNvPr>
          <p:cNvSpPr/>
          <p:nvPr/>
        </p:nvSpPr>
        <p:spPr>
          <a:xfrm>
            <a:off x="7979692" y="465041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C1B00-9544-46C2-BCFF-AEF7F4B2E5DB}"/>
              </a:ext>
            </a:extLst>
          </p:cNvPr>
          <p:cNvSpPr/>
          <p:nvPr/>
        </p:nvSpPr>
        <p:spPr>
          <a:xfrm>
            <a:off x="7979692" y="491117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9BA59-4150-4B69-AEB3-D6CA3D2D9869}"/>
              </a:ext>
            </a:extLst>
          </p:cNvPr>
          <p:cNvSpPr/>
          <p:nvPr/>
        </p:nvSpPr>
        <p:spPr>
          <a:xfrm>
            <a:off x="7989294" y="4777997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7728AD-6882-4B78-95A9-8B27913044FE}"/>
              </a:ext>
            </a:extLst>
          </p:cNvPr>
          <p:cNvSpPr/>
          <p:nvPr/>
        </p:nvSpPr>
        <p:spPr>
          <a:xfrm>
            <a:off x="7992217" y="504039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8D7C72-3A5B-4294-A521-589393CC1B82}"/>
              </a:ext>
            </a:extLst>
          </p:cNvPr>
          <p:cNvSpPr/>
          <p:nvPr/>
        </p:nvSpPr>
        <p:spPr>
          <a:xfrm>
            <a:off x="9555019" y="381458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EA393D-C84E-4EE0-B26D-6EB5585AE223}"/>
              </a:ext>
            </a:extLst>
          </p:cNvPr>
          <p:cNvSpPr/>
          <p:nvPr/>
        </p:nvSpPr>
        <p:spPr>
          <a:xfrm>
            <a:off x="9554670" y="397473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3671E6-FFD4-43CC-87B4-69571835F957}"/>
              </a:ext>
            </a:extLst>
          </p:cNvPr>
          <p:cNvSpPr/>
          <p:nvPr/>
        </p:nvSpPr>
        <p:spPr>
          <a:xfrm>
            <a:off x="9975923" y="534209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394138-2A42-4E30-90D3-BE119296E9C4}"/>
              </a:ext>
            </a:extLst>
          </p:cNvPr>
          <p:cNvSpPr/>
          <p:nvPr/>
        </p:nvSpPr>
        <p:spPr>
          <a:xfrm>
            <a:off x="9974418" y="553062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EB23A2C-5962-4C45-AF37-A33B679EF493}"/>
              </a:ext>
            </a:extLst>
          </p:cNvPr>
          <p:cNvCxnSpPr>
            <a:cxnSpLocks/>
            <a:stCxn id="52" idx="1"/>
            <a:endCxn id="48" idx="3"/>
          </p:cNvCxnSpPr>
          <p:nvPr/>
        </p:nvCxnSpPr>
        <p:spPr>
          <a:xfrm rot="10800000" flipV="1">
            <a:off x="8087705" y="3868590"/>
            <a:ext cx="1467315" cy="83582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20DE9B9-C20A-40D0-8465-F6295FC21621}"/>
              </a:ext>
            </a:extLst>
          </p:cNvPr>
          <p:cNvCxnSpPr>
            <a:cxnSpLocks/>
            <a:stCxn id="53" idx="1"/>
            <a:endCxn id="50" idx="3"/>
          </p:cNvCxnSpPr>
          <p:nvPr/>
        </p:nvCxnSpPr>
        <p:spPr>
          <a:xfrm rot="10800000" flipV="1">
            <a:off x="8097306" y="4028735"/>
            <a:ext cx="1457364" cy="803267"/>
          </a:xfrm>
          <a:prstGeom prst="bentConnector3">
            <a:avLst>
              <a:gd name="adj1" fmla="val 3675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BC0B592-35D8-426D-AF8B-EC6DF8F173BD}"/>
              </a:ext>
            </a:extLst>
          </p:cNvPr>
          <p:cNvCxnSpPr>
            <a:cxnSpLocks/>
            <a:stCxn id="56" idx="1"/>
            <a:endCxn id="51" idx="3"/>
          </p:cNvCxnSpPr>
          <p:nvPr/>
        </p:nvCxnSpPr>
        <p:spPr>
          <a:xfrm rot="10800000">
            <a:off x="8100230" y="5094401"/>
            <a:ext cx="1874189" cy="490228"/>
          </a:xfrm>
          <a:prstGeom prst="bentConnector3">
            <a:avLst>
              <a:gd name="adj1" fmla="val 6057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6C510B-EC7B-4994-BE6E-6833C8E325F3}"/>
              </a:ext>
            </a:extLst>
          </p:cNvPr>
          <p:cNvCxnSpPr>
            <a:cxnSpLocks/>
            <a:stCxn id="55" idx="1"/>
            <a:endCxn id="49" idx="3"/>
          </p:cNvCxnSpPr>
          <p:nvPr/>
        </p:nvCxnSpPr>
        <p:spPr>
          <a:xfrm rot="10800000">
            <a:off x="8087705" y="4965181"/>
            <a:ext cx="1888219" cy="4309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989C2FE-6A68-4C72-B052-2F0482B094B2}"/>
              </a:ext>
            </a:extLst>
          </p:cNvPr>
          <p:cNvCxnSpPr>
            <a:cxnSpLocks/>
            <a:stCxn id="62" idx="1"/>
            <a:endCxn id="24" idx="3"/>
          </p:cNvCxnSpPr>
          <p:nvPr/>
        </p:nvCxnSpPr>
        <p:spPr>
          <a:xfrm rot="10800000" flipV="1">
            <a:off x="4160344" y="2016792"/>
            <a:ext cx="3019920" cy="214962"/>
          </a:xfrm>
          <a:prstGeom prst="bentConnector3">
            <a:avLst>
              <a:gd name="adj1" fmla="val 41169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B58A18-D0A0-44C0-9AF0-9D21158CA0D0}"/>
              </a:ext>
            </a:extLst>
          </p:cNvPr>
          <p:cNvSpPr/>
          <p:nvPr/>
        </p:nvSpPr>
        <p:spPr>
          <a:xfrm>
            <a:off x="7180264" y="1962786"/>
            <a:ext cx="108012" cy="108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BBA263-B27A-4BCE-9F07-341C73AC3E53}"/>
              </a:ext>
            </a:extLst>
          </p:cNvPr>
          <p:cNvSpPr txBox="1"/>
          <p:nvPr/>
        </p:nvSpPr>
        <p:spPr>
          <a:xfrm>
            <a:off x="6110693" y="1925374"/>
            <a:ext cx="432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180K</a:t>
            </a:r>
            <a:endParaRPr lang="en-DE" sz="1200" dirty="0" err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21E186-E6B7-4C07-B593-B6B11A1E3172}"/>
              </a:ext>
            </a:extLst>
          </p:cNvPr>
          <p:cNvSpPr/>
          <p:nvPr/>
        </p:nvSpPr>
        <p:spPr>
          <a:xfrm>
            <a:off x="9111615" y="234552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6B9AAA-42AB-4EC2-BAFD-4DAF208A2147}"/>
              </a:ext>
            </a:extLst>
          </p:cNvPr>
          <p:cNvSpPr/>
          <p:nvPr/>
        </p:nvSpPr>
        <p:spPr>
          <a:xfrm>
            <a:off x="9107453" y="2109494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AFD5D0-04F4-430F-B3D5-440C78914FEB}"/>
              </a:ext>
            </a:extLst>
          </p:cNvPr>
          <p:cNvSpPr/>
          <p:nvPr/>
        </p:nvSpPr>
        <p:spPr>
          <a:xfrm>
            <a:off x="9115346" y="223182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5B7A2C8-82B4-4433-8FB5-AAB3CFB6AEF8}"/>
              </a:ext>
            </a:extLst>
          </p:cNvPr>
          <p:cNvCxnSpPr>
            <a:cxnSpLocks/>
            <a:stCxn id="66" idx="1"/>
            <a:endCxn id="26" idx="3"/>
          </p:cNvCxnSpPr>
          <p:nvPr/>
        </p:nvCxnSpPr>
        <p:spPr>
          <a:xfrm rot="10800000" flipV="1">
            <a:off x="8393185" y="2399534"/>
            <a:ext cx="718430" cy="332172"/>
          </a:xfrm>
          <a:prstGeom prst="bentConnector3">
            <a:avLst>
              <a:gd name="adj1" fmla="val 69887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39D17B3-9818-4E64-8511-1C66F877A594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 flipV="1">
            <a:off x="8390197" y="2163499"/>
            <a:ext cx="717257" cy="43650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453F375-20C2-4E41-913D-55893F0FD30E}"/>
              </a:ext>
            </a:extLst>
          </p:cNvPr>
          <p:cNvCxnSpPr>
            <a:cxnSpLocks/>
            <a:stCxn id="68" idx="1"/>
            <a:endCxn id="83" idx="3"/>
          </p:cNvCxnSpPr>
          <p:nvPr/>
        </p:nvCxnSpPr>
        <p:spPr>
          <a:xfrm rot="10800000" flipV="1">
            <a:off x="8380318" y="2285834"/>
            <a:ext cx="735028" cy="186103"/>
          </a:xfrm>
          <a:prstGeom prst="bentConnector3">
            <a:avLst>
              <a:gd name="adj1" fmla="val 8174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0C88F-710E-4BC6-A0D5-B33FB66D3178}"/>
              </a:ext>
            </a:extLst>
          </p:cNvPr>
          <p:cNvSpPr/>
          <p:nvPr/>
        </p:nvSpPr>
        <p:spPr>
          <a:xfrm>
            <a:off x="8272306" y="241793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96B921-F667-4576-8D62-957D6310FCF2}"/>
              </a:ext>
            </a:extLst>
          </p:cNvPr>
          <p:cNvSpPr txBox="1"/>
          <p:nvPr/>
        </p:nvSpPr>
        <p:spPr>
          <a:xfrm>
            <a:off x="1094468" y="4725492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Battery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[ 18650 Li-Ion </a:t>
            </a:r>
            <a:r>
              <a:rPr lang="de-DE" sz="1000" dirty="0" err="1"/>
              <a:t>Cell</a:t>
            </a:r>
            <a:r>
              <a:rPr lang="de-DE" sz="1000" dirty="0"/>
              <a:t> ]</a:t>
            </a:r>
            <a:endParaRPr lang="en-DE" sz="1000" dirty="0" err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A10A2-7C2C-4E93-B4F3-66A60FBC816A}"/>
              </a:ext>
            </a:extLst>
          </p:cNvPr>
          <p:cNvSpPr txBox="1"/>
          <p:nvPr/>
        </p:nvSpPr>
        <p:spPr>
          <a:xfrm>
            <a:off x="1524418" y="1829949"/>
            <a:ext cx="1742104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Charger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TC4056 ]</a:t>
            </a:r>
            <a:endParaRPr lang="en-DE" sz="1000" dirty="0" err="1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5C3F6-CA20-41BC-B22E-8346700467A0}"/>
              </a:ext>
            </a:extLst>
          </p:cNvPr>
          <p:cNvSpPr txBox="1"/>
          <p:nvPr/>
        </p:nvSpPr>
        <p:spPr>
          <a:xfrm>
            <a:off x="3838678" y="1208533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Switch</a:t>
            </a:r>
            <a:endParaRPr lang="en-DE" sz="1000" dirty="0" err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E31C9-0F40-45D6-A960-9C87A684D956}"/>
              </a:ext>
            </a:extLst>
          </p:cNvPr>
          <p:cNvSpPr txBox="1"/>
          <p:nvPr/>
        </p:nvSpPr>
        <p:spPr>
          <a:xfrm>
            <a:off x="7236908" y="1162063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Controller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WEMOS D1 Mini ]</a:t>
            </a:r>
            <a:endParaRPr lang="en-DE" sz="1000" dirty="0" err="1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B826800-9B26-4292-9054-BE0D0ABCDDC9}"/>
              </a:ext>
            </a:extLst>
          </p:cNvPr>
          <p:cNvSpPr txBox="1"/>
          <p:nvPr/>
        </p:nvSpPr>
        <p:spPr>
          <a:xfrm>
            <a:off x="9331615" y="1440222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LED‘s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WS2812B ]</a:t>
            </a:r>
            <a:endParaRPr lang="en-DE" sz="10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8BB9A4-C48B-4DF6-A5F0-BF0A2D6B6190}"/>
              </a:ext>
            </a:extLst>
          </p:cNvPr>
          <p:cNvSpPr txBox="1"/>
          <p:nvPr/>
        </p:nvSpPr>
        <p:spPr>
          <a:xfrm>
            <a:off x="4260784" y="3355883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Voltage</a:t>
            </a:r>
            <a:r>
              <a:rPr lang="de-DE" sz="1200" b="1" dirty="0"/>
              <a:t> Booster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</a:t>
            </a:r>
            <a:r>
              <a:rPr lang="de-DE" sz="1000" dirty="0" err="1"/>
              <a:t>Step</a:t>
            </a:r>
            <a:r>
              <a:rPr lang="de-DE" sz="1000" dirty="0"/>
              <a:t>-Up 5V Out ]</a:t>
            </a:r>
            <a:endParaRPr lang="en-DE" sz="1000" dirty="0" err="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75387-A704-4AC6-BEF1-2E44882784EE}"/>
              </a:ext>
            </a:extLst>
          </p:cNvPr>
          <p:cNvSpPr txBox="1"/>
          <p:nvPr/>
        </p:nvSpPr>
        <p:spPr>
          <a:xfrm>
            <a:off x="7019462" y="5467621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 Driver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DRV8833 H-Bridge ]</a:t>
            </a:r>
            <a:endParaRPr lang="en-DE" sz="1000" dirty="0" err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E1E1AC2-F4EB-4FCD-BC1F-FFE3B7F2F239}"/>
              </a:ext>
            </a:extLst>
          </p:cNvPr>
          <p:cNvSpPr txBox="1"/>
          <p:nvPr/>
        </p:nvSpPr>
        <p:spPr>
          <a:xfrm>
            <a:off x="8863536" y="3315620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[N20 3.7 V ]</a:t>
            </a:r>
            <a:endParaRPr lang="en-DE" sz="10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BF6B63-4E15-4A11-8665-4BE7FC26F4A5}"/>
              </a:ext>
            </a:extLst>
          </p:cNvPr>
          <p:cNvSpPr/>
          <p:nvPr/>
        </p:nvSpPr>
        <p:spPr>
          <a:xfrm>
            <a:off x="4072739" y="3207916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6C272E-2DA5-4B54-8B96-AFBED35377A4}"/>
              </a:ext>
            </a:extLst>
          </p:cNvPr>
          <p:cNvSpPr/>
          <p:nvPr/>
        </p:nvSpPr>
        <p:spPr>
          <a:xfrm>
            <a:off x="8702518" y="255630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976AC9-1A4B-4F13-9394-CE88C210FA07}"/>
              </a:ext>
            </a:extLst>
          </p:cNvPr>
          <p:cNvSpPr/>
          <p:nvPr/>
        </p:nvSpPr>
        <p:spPr>
          <a:xfrm>
            <a:off x="3884843" y="300922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7FF4B0-BE53-4852-ADE4-5A080357159B}"/>
              </a:ext>
            </a:extLst>
          </p:cNvPr>
          <p:cNvSpPr/>
          <p:nvPr/>
        </p:nvSpPr>
        <p:spPr>
          <a:xfrm>
            <a:off x="8574532" y="2696534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D15DBD6-0AAB-4397-9A37-94EA07D23FCA}"/>
              </a:ext>
            </a:extLst>
          </p:cNvPr>
          <p:cNvSpPr/>
          <p:nvPr/>
        </p:nvSpPr>
        <p:spPr>
          <a:xfrm>
            <a:off x="7979692" y="516826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A7E02909-2C03-4450-8FB3-167DDE9F4B66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 flipV="1">
            <a:off x="7184212" y="2132875"/>
            <a:ext cx="903492" cy="3089400"/>
          </a:xfrm>
          <a:prstGeom prst="bentConnector5">
            <a:avLst>
              <a:gd name="adj1" fmla="val -25302"/>
              <a:gd name="adj2" fmla="val 50000"/>
              <a:gd name="adj3" fmla="val 1622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2DDAD54-D769-4590-B759-D3C725587589}"/>
              </a:ext>
            </a:extLst>
          </p:cNvPr>
          <p:cNvSpPr/>
          <p:nvPr/>
        </p:nvSpPr>
        <p:spPr>
          <a:xfrm>
            <a:off x="7184212" y="207886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6" name="Parallelogram 145">
            <a:extLst>
              <a:ext uri="{FF2B5EF4-FFF2-40B4-BE49-F238E27FC236}">
                <a16:creationId xmlns:a16="http://schemas.microsoft.com/office/drawing/2014/main" id="{C2A5D0D4-B24F-47E4-A575-E64CE3D3C834}"/>
              </a:ext>
            </a:extLst>
          </p:cNvPr>
          <p:cNvSpPr/>
          <p:nvPr/>
        </p:nvSpPr>
        <p:spPr>
          <a:xfrm>
            <a:off x="10471906" y="1861935"/>
            <a:ext cx="1014413" cy="923777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6A0940-EC16-45C5-8E98-EDCD653862A0}"/>
              </a:ext>
            </a:extLst>
          </p:cNvPr>
          <p:cNvSpPr/>
          <p:nvPr/>
        </p:nvSpPr>
        <p:spPr>
          <a:xfrm>
            <a:off x="3288355" y="549399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B6AB0EC-D496-45DE-8D26-FB58AFA5B543}"/>
              </a:ext>
            </a:extLst>
          </p:cNvPr>
          <p:cNvCxnSpPr>
            <a:cxnSpLocks/>
            <a:endCxn id="128" idx="4"/>
          </p:cNvCxnSpPr>
          <p:nvPr/>
        </p:nvCxnSpPr>
        <p:spPr>
          <a:xfrm flipV="1">
            <a:off x="3459679" y="3072285"/>
            <a:ext cx="6221" cy="8625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4BD42BDC-B648-43A6-AD21-7734D25D9EE9}"/>
              </a:ext>
            </a:extLst>
          </p:cNvPr>
          <p:cNvSpPr/>
          <p:nvPr/>
        </p:nvSpPr>
        <p:spPr>
          <a:xfrm>
            <a:off x="3242756" y="2381540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994882-300D-43FC-B81C-CA0FA3441702}"/>
              </a:ext>
            </a:extLst>
          </p:cNvPr>
          <p:cNvSpPr/>
          <p:nvPr/>
        </p:nvSpPr>
        <p:spPr>
          <a:xfrm>
            <a:off x="3429900" y="3000285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25AEF2-6F66-461B-BD5C-2D8E68C56AE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835900" y="3036285"/>
            <a:ext cx="1531806" cy="65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103977D-E0D9-4375-B5B8-69479951A33A}"/>
              </a:ext>
            </a:extLst>
          </p:cNvPr>
          <p:cNvCxnSpPr>
            <a:cxnSpLocks/>
            <a:endCxn id="125" idx="4"/>
          </p:cNvCxnSpPr>
          <p:nvPr/>
        </p:nvCxnSpPr>
        <p:spPr>
          <a:xfrm flipV="1">
            <a:off x="3266896" y="2453540"/>
            <a:ext cx="11860" cy="151225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D7B89F0A-CC3C-4FB4-BAE4-B010BFFD4013}"/>
              </a:ext>
            </a:extLst>
          </p:cNvPr>
          <p:cNvSpPr txBox="1"/>
          <p:nvPr/>
        </p:nvSpPr>
        <p:spPr>
          <a:xfrm>
            <a:off x="2919409" y="5713154"/>
            <a:ext cx="1488330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BMS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[ 9205A + 2xDW01 ]</a:t>
            </a:r>
            <a:endParaRPr lang="en-DE" sz="1000" dirty="0" err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8E9EA01-5317-43FA-88D2-1B83187BCEBB}"/>
              </a:ext>
            </a:extLst>
          </p:cNvPr>
          <p:cNvSpPr txBox="1"/>
          <p:nvPr/>
        </p:nvSpPr>
        <p:spPr>
          <a:xfrm>
            <a:off x="5805666" y="1711131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Resistor</a:t>
            </a:r>
            <a:endParaRPr lang="en-DE" sz="1000" dirty="0" err="1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A6F78F6-E6CE-4099-BDE5-EB337877881E}"/>
              </a:ext>
            </a:extLst>
          </p:cNvPr>
          <p:cNvSpPr/>
          <p:nvPr/>
        </p:nvSpPr>
        <p:spPr>
          <a:xfrm>
            <a:off x="938564" y="611404"/>
            <a:ext cx="4680000" cy="5832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3DBF24-BC71-45FA-899A-3756B8CAE0CE}"/>
              </a:ext>
            </a:extLst>
          </p:cNvPr>
          <p:cNvSpPr txBox="1"/>
          <p:nvPr/>
        </p:nvSpPr>
        <p:spPr>
          <a:xfrm>
            <a:off x="995478" y="332634"/>
            <a:ext cx="4589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</a:rPr>
              <a:t>Power Supply </a:t>
            </a:r>
            <a:r>
              <a:rPr lang="de-DE" sz="1400" b="1" dirty="0" err="1">
                <a:solidFill>
                  <a:schemeClr val="tx1"/>
                </a:solidFill>
              </a:rPr>
              <a:t>Section</a:t>
            </a:r>
            <a:endParaRPr lang="en-DE" sz="1400" b="1" dirty="0" err="1">
              <a:solidFill>
                <a:schemeClr val="tx1"/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B7DAAA7-0B3F-49AF-84FF-B0C4C942B4AD}"/>
              </a:ext>
            </a:extLst>
          </p:cNvPr>
          <p:cNvSpPr/>
          <p:nvPr/>
        </p:nvSpPr>
        <p:spPr>
          <a:xfrm>
            <a:off x="5796522" y="611404"/>
            <a:ext cx="5400000" cy="5832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0BFF3D3-8141-43F7-B7E1-57D553A294BF}"/>
              </a:ext>
            </a:extLst>
          </p:cNvPr>
          <p:cNvSpPr txBox="1"/>
          <p:nvPr/>
        </p:nvSpPr>
        <p:spPr>
          <a:xfrm>
            <a:off x="5755073" y="332634"/>
            <a:ext cx="539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</a:rPr>
              <a:t>Boat System</a:t>
            </a:r>
            <a:endParaRPr lang="en-DE" sz="1400" b="1" dirty="0" err="1">
              <a:solidFill>
                <a:schemeClr val="tx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8389492-501D-488E-A2F6-8E64E7405EA7}"/>
              </a:ext>
            </a:extLst>
          </p:cNvPr>
          <p:cNvSpPr txBox="1"/>
          <p:nvPr/>
        </p:nvSpPr>
        <p:spPr>
          <a:xfrm>
            <a:off x="3396519" y="8155"/>
            <a:ext cx="5398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2000" b="1" dirty="0"/>
              <a:t>Circuit </a:t>
            </a:r>
            <a:r>
              <a:rPr lang="de-DE" sz="2000" b="1" dirty="0" err="1"/>
              <a:t>Diagram</a:t>
            </a:r>
            <a:r>
              <a:rPr lang="de-DE" sz="2000" b="1" dirty="0"/>
              <a:t> </a:t>
            </a:r>
            <a:r>
              <a:rPr lang="de-DE" sz="2000" b="1" dirty="0" err="1"/>
              <a:t>for</a:t>
            </a:r>
            <a:r>
              <a:rPr lang="de-DE" sz="2000" b="1" dirty="0"/>
              <a:t> Version 2</a:t>
            </a:r>
            <a:endParaRPr lang="en-DE" sz="20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0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17B149B-C374-41DE-AA75-F83F9E2E9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89"/>
                    </a14:imgEffect>
                    <a14:imgEffect>
                      <a14:brightnessContrast bright="1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254"/>
          <a:stretch/>
        </p:blipFill>
        <p:spPr>
          <a:xfrm rot="5400000">
            <a:off x="3835614" y="-1324336"/>
            <a:ext cx="4520771" cy="8356776"/>
          </a:xfrm>
          <a:prstGeom prst="rect">
            <a:avLst/>
          </a:prstGeom>
        </p:spPr>
      </p:pic>
      <p:pic>
        <p:nvPicPr>
          <p:cNvPr id="83" name="Picture 8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E667365-F7C5-41CF-95C4-E3C0FC1C55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25" t="20185" r="17291" b="29740"/>
          <a:stretch/>
        </p:blipFill>
        <p:spPr>
          <a:xfrm rot="10800000">
            <a:off x="8146472" y="2264189"/>
            <a:ext cx="1566649" cy="1771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21389-E33E-4579-8EF1-A812B07881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5496935" y="2560432"/>
            <a:ext cx="2178564" cy="1063695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AB57A20-9B89-44A1-8457-C305497218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" t="13345" r="56744" b="18101"/>
          <a:stretch/>
        </p:blipFill>
        <p:spPr>
          <a:xfrm>
            <a:off x="1871217" y="2137224"/>
            <a:ext cx="3485950" cy="248874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318DEF4-945A-49F0-8E0F-38E614C352ED}"/>
              </a:ext>
            </a:extLst>
          </p:cNvPr>
          <p:cNvSpPr/>
          <p:nvPr/>
        </p:nvSpPr>
        <p:spPr>
          <a:xfrm>
            <a:off x="2728957" y="926097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7C7369-4498-42CD-8E78-11455B6CE202}"/>
              </a:ext>
            </a:extLst>
          </p:cNvPr>
          <p:cNvSpPr/>
          <p:nvPr/>
        </p:nvSpPr>
        <p:spPr>
          <a:xfrm>
            <a:off x="2472660" y="918714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FDF160F-F6F8-4916-8070-8A76DE6A3738}"/>
              </a:ext>
            </a:extLst>
          </p:cNvPr>
          <p:cNvSpPr/>
          <p:nvPr/>
        </p:nvSpPr>
        <p:spPr>
          <a:xfrm>
            <a:off x="2801155" y="4743678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B3050A2-38FB-498B-A95B-E5D528D91C49}"/>
              </a:ext>
            </a:extLst>
          </p:cNvPr>
          <p:cNvSpPr/>
          <p:nvPr/>
        </p:nvSpPr>
        <p:spPr>
          <a:xfrm>
            <a:off x="3081165" y="4739500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6EE626C-7C59-452C-A605-048DEDEA4459}"/>
              </a:ext>
            </a:extLst>
          </p:cNvPr>
          <p:cNvSpPr/>
          <p:nvPr/>
        </p:nvSpPr>
        <p:spPr>
          <a:xfrm>
            <a:off x="3406555" y="2642006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8ED8E88-0F79-4738-840F-22E4D0619552}"/>
              </a:ext>
            </a:extLst>
          </p:cNvPr>
          <p:cNvSpPr txBox="1"/>
          <p:nvPr/>
        </p:nvSpPr>
        <p:spPr>
          <a:xfrm>
            <a:off x="3396519" y="8155"/>
            <a:ext cx="5398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2000" b="1" dirty="0" err="1"/>
              <a:t>Breadboard</a:t>
            </a:r>
            <a:r>
              <a:rPr lang="de-DE" sz="2000" b="1" dirty="0"/>
              <a:t> Layout </a:t>
            </a:r>
            <a:r>
              <a:rPr lang="de-DE" sz="2000" b="1" dirty="0" err="1"/>
              <a:t>for</a:t>
            </a:r>
            <a:r>
              <a:rPr lang="de-DE" sz="2000" b="1" dirty="0"/>
              <a:t> Version 2</a:t>
            </a:r>
            <a:endParaRPr lang="en-DE" sz="2000" b="1" dirty="0" err="1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FB01DB2-CF43-4C26-90F3-C3FF229B20F6}"/>
              </a:ext>
            </a:extLst>
          </p:cNvPr>
          <p:cNvSpPr/>
          <p:nvPr/>
        </p:nvSpPr>
        <p:spPr>
          <a:xfrm>
            <a:off x="6961751" y="4654846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549EBF8-33BA-47D2-9E27-218D3A11F3EA}"/>
              </a:ext>
            </a:extLst>
          </p:cNvPr>
          <p:cNvSpPr/>
          <p:nvPr/>
        </p:nvSpPr>
        <p:spPr>
          <a:xfrm>
            <a:off x="6175303" y="4654358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5021D6D-A754-415F-B704-96555D8D82B2}"/>
              </a:ext>
            </a:extLst>
          </p:cNvPr>
          <p:cNvSpPr/>
          <p:nvPr/>
        </p:nvSpPr>
        <p:spPr>
          <a:xfrm>
            <a:off x="352160" y="621163"/>
            <a:ext cx="1199332" cy="9577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/>
              <a:t>Battery</a:t>
            </a:r>
            <a:r>
              <a:rPr lang="de-DE" sz="1400" dirty="0"/>
              <a:t> </a:t>
            </a:r>
            <a:r>
              <a:rPr lang="de-DE" sz="1400" dirty="0" err="1"/>
              <a:t>Voltage</a:t>
            </a:r>
            <a:endParaRPr lang="en-DE" sz="1400" dirty="0" err="1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FD44AB3-4517-4072-B1DB-D3B3823BCA29}"/>
              </a:ext>
            </a:extLst>
          </p:cNvPr>
          <p:cNvCxnSpPr>
            <a:cxnSpLocks/>
          </p:cNvCxnSpPr>
          <p:nvPr/>
        </p:nvCxnSpPr>
        <p:spPr>
          <a:xfrm flipH="1">
            <a:off x="4417093" y="1275755"/>
            <a:ext cx="1129072" cy="71786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758E936-74E1-494C-A05C-8376AD9163DD}"/>
              </a:ext>
            </a:extLst>
          </p:cNvPr>
          <p:cNvSpPr/>
          <p:nvPr/>
        </p:nvSpPr>
        <p:spPr>
          <a:xfrm rot="19561077">
            <a:off x="4594723" y="1439700"/>
            <a:ext cx="825967" cy="345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180K</a:t>
            </a:r>
            <a:endParaRPr lang="en-DE" sz="1400" dirty="0" err="1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7EDE57C-8D55-493D-A1CA-66AC702650B4}"/>
              </a:ext>
            </a:extLst>
          </p:cNvPr>
          <p:cNvSpPr/>
          <p:nvPr/>
        </p:nvSpPr>
        <p:spPr>
          <a:xfrm>
            <a:off x="3094709" y="2873038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853E3F6-DDE0-4AC1-9EA6-4373F4B72F63}"/>
              </a:ext>
            </a:extLst>
          </p:cNvPr>
          <p:cNvSpPr/>
          <p:nvPr/>
        </p:nvSpPr>
        <p:spPr>
          <a:xfrm>
            <a:off x="8204966" y="3625600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E1ED54A-E25E-45DA-8CF3-958812E1F86A}"/>
              </a:ext>
            </a:extLst>
          </p:cNvPr>
          <p:cNvSpPr/>
          <p:nvPr/>
        </p:nvSpPr>
        <p:spPr>
          <a:xfrm>
            <a:off x="6953745" y="3887481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A01B618-C236-4E9B-B398-A7D94D0B140B}"/>
              </a:ext>
            </a:extLst>
          </p:cNvPr>
          <p:cNvSpPr/>
          <p:nvPr/>
        </p:nvSpPr>
        <p:spPr>
          <a:xfrm>
            <a:off x="6151136" y="2114410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B36503A-2BF4-40CC-93B1-EEB98CB3CCA0}"/>
              </a:ext>
            </a:extLst>
          </p:cNvPr>
          <p:cNvCxnSpPr>
            <a:cxnSpLocks/>
            <a:stCxn id="104" idx="4"/>
            <a:endCxn id="95" idx="0"/>
          </p:cNvCxnSpPr>
          <p:nvPr/>
        </p:nvCxnSpPr>
        <p:spPr>
          <a:xfrm flipV="1">
            <a:off x="6482444" y="1150848"/>
            <a:ext cx="112143" cy="8561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2D520751-C598-4788-9392-3F86D3724117}"/>
              </a:ext>
            </a:extLst>
          </p:cNvPr>
          <p:cNvSpPr/>
          <p:nvPr/>
        </p:nvSpPr>
        <p:spPr>
          <a:xfrm>
            <a:off x="6417060" y="2114411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90194EC3-ED47-4857-AC00-5C38547E38EC}"/>
              </a:ext>
            </a:extLst>
          </p:cNvPr>
          <p:cNvSpPr/>
          <p:nvPr/>
        </p:nvSpPr>
        <p:spPr>
          <a:xfrm>
            <a:off x="3345568" y="4729736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B1E6D41D-8C36-4ECB-9A84-FDAFA1D6396B}"/>
              </a:ext>
            </a:extLst>
          </p:cNvPr>
          <p:cNvCxnSpPr>
            <a:cxnSpLocks/>
            <a:stCxn id="178" idx="4"/>
            <a:endCxn id="150" idx="0"/>
          </p:cNvCxnSpPr>
          <p:nvPr/>
        </p:nvCxnSpPr>
        <p:spPr>
          <a:xfrm rot="16200000" flipH="1">
            <a:off x="4511583" y="3788389"/>
            <a:ext cx="1019748" cy="3201999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321626F4-15A0-416E-8776-A1D4D695828F}"/>
              </a:ext>
            </a:extLst>
          </p:cNvPr>
          <p:cNvCxnSpPr>
            <a:cxnSpLocks/>
            <a:stCxn id="63" idx="4"/>
            <a:endCxn id="135" idx="4"/>
          </p:cNvCxnSpPr>
          <p:nvPr/>
        </p:nvCxnSpPr>
        <p:spPr>
          <a:xfrm rot="5400000" flipH="1" flipV="1">
            <a:off x="4660553" y="3299639"/>
            <a:ext cx="85142" cy="3094138"/>
          </a:xfrm>
          <a:prstGeom prst="bentConnector3">
            <a:avLst>
              <a:gd name="adj1" fmla="val -14543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A1EBFEE6-8D03-4C2E-81B1-625AA18C4F4B}"/>
              </a:ext>
            </a:extLst>
          </p:cNvPr>
          <p:cNvCxnSpPr>
            <a:cxnSpLocks/>
            <a:stCxn id="119" idx="4"/>
            <a:endCxn id="53" idx="4"/>
          </p:cNvCxnSpPr>
          <p:nvPr/>
        </p:nvCxnSpPr>
        <p:spPr>
          <a:xfrm rot="5400000">
            <a:off x="4911927" y="2768743"/>
            <a:ext cx="88832" cy="4160596"/>
          </a:xfrm>
          <a:prstGeom prst="bentConnector3">
            <a:avLst>
              <a:gd name="adj1" fmla="val 35734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>
            <a:extLst>
              <a:ext uri="{FF2B5EF4-FFF2-40B4-BE49-F238E27FC236}">
                <a16:creationId xmlns:a16="http://schemas.microsoft.com/office/drawing/2014/main" id="{E4DC14E9-9A3D-4182-A6AD-94821D82767D}"/>
              </a:ext>
            </a:extLst>
          </p:cNvPr>
          <p:cNvSpPr/>
          <p:nvPr/>
        </p:nvSpPr>
        <p:spPr>
          <a:xfrm>
            <a:off x="6179530" y="4366963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4A5989A9-52DD-40CA-829E-B4BC30C1DBB8}"/>
              </a:ext>
            </a:extLst>
          </p:cNvPr>
          <p:cNvSpPr/>
          <p:nvPr/>
        </p:nvSpPr>
        <p:spPr>
          <a:xfrm>
            <a:off x="6906291" y="4155280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D7B45F07-6B52-40D1-8517-A0D76F42E01B}"/>
              </a:ext>
            </a:extLst>
          </p:cNvPr>
          <p:cNvSpPr/>
          <p:nvPr/>
        </p:nvSpPr>
        <p:spPr>
          <a:xfrm>
            <a:off x="142625" y="199750"/>
            <a:ext cx="1615582" cy="6120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600" b="1">
                <a:solidFill>
                  <a:schemeClr val="tx1"/>
                </a:solidFill>
              </a:rPr>
              <a:t>Power Supply</a:t>
            </a:r>
          </a:p>
          <a:p>
            <a:pPr algn="ctr">
              <a:spcBef>
                <a:spcPts val="200"/>
              </a:spcBef>
            </a:pPr>
            <a:r>
              <a:rPr lang="de-DE" sz="1600" b="1">
                <a:solidFill>
                  <a:schemeClr val="tx1"/>
                </a:solidFill>
              </a:rPr>
              <a:t>Section</a:t>
            </a: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BA68BC4-390A-4426-9FF7-888953F3BE8E}"/>
              </a:ext>
            </a:extLst>
          </p:cNvPr>
          <p:cNvSpPr/>
          <p:nvPr/>
        </p:nvSpPr>
        <p:spPr>
          <a:xfrm>
            <a:off x="6171763" y="3892080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0ACF348-7023-4DFB-9B22-B96E30BCFEB2}"/>
              </a:ext>
            </a:extLst>
          </p:cNvPr>
          <p:cNvSpPr/>
          <p:nvPr/>
        </p:nvSpPr>
        <p:spPr>
          <a:xfrm>
            <a:off x="8204966" y="2584178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98C42DA-B73D-411E-99EB-4AA1AFD8893A}"/>
              </a:ext>
            </a:extLst>
          </p:cNvPr>
          <p:cNvSpPr/>
          <p:nvPr/>
        </p:nvSpPr>
        <p:spPr>
          <a:xfrm>
            <a:off x="8431448" y="2587815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CC76F9B-3648-4189-B45E-DF8E8B45C42B}"/>
              </a:ext>
            </a:extLst>
          </p:cNvPr>
          <p:cNvSpPr/>
          <p:nvPr/>
        </p:nvSpPr>
        <p:spPr>
          <a:xfrm>
            <a:off x="9248413" y="2851390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0B48671-ABA7-41C5-987B-0B3D562BA50F}"/>
              </a:ext>
            </a:extLst>
          </p:cNvPr>
          <p:cNvSpPr/>
          <p:nvPr/>
        </p:nvSpPr>
        <p:spPr>
          <a:xfrm>
            <a:off x="9493925" y="2844447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A3A4349-BCD9-47E9-810B-E4D568AC9022}"/>
              </a:ext>
            </a:extLst>
          </p:cNvPr>
          <p:cNvSpPr/>
          <p:nvPr/>
        </p:nvSpPr>
        <p:spPr>
          <a:xfrm>
            <a:off x="6519697" y="1150848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E72B13D-EAB7-4C88-8539-36399ABA59D7}"/>
              </a:ext>
            </a:extLst>
          </p:cNvPr>
          <p:cNvSpPr/>
          <p:nvPr/>
        </p:nvSpPr>
        <p:spPr>
          <a:xfrm>
            <a:off x="6263042" y="897924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6078DBF-D066-43E1-ADDC-3168D57C7BB4}"/>
              </a:ext>
            </a:extLst>
          </p:cNvPr>
          <p:cNvCxnSpPr>
            <a:cxnSpLocks/>
            <a:stCxn id="107" idx="4"/>
            <a:endCxn id="96" idx="4"/>
          </p:cNvCxnSpPr>
          <p:nvPr/>
        </p:nvCxnSpPr>
        <p:spPr>
          <a:xfrm flipV="1">
            <a:off x="6227989" y="1047703"/>
            <a:ext cx="109943" cy="952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97731064-F171-4B8D-9C1F-420FBA3145EF}"/>
              </a:ext>
            </a:extLst>
          </p:cNvPr>
          <p:cNvSpPr/>
          <p:nvPr/>
        </p:nvSpPr>
        <p:spPr>
          <a:xfrm>
            <a:off x="6443107" y="4378707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6D0C6B0-AE62-4688-8A2E-BF4D9FE4EA73}"/>
              </a:ext>
            </a:extLst>
          </p:cNvPr>
          <p:cNvSpPr/>
          <p:nvPr/>
        </p:nvSpPr>
        <p:spPr>
          <a:xfrm>
            <a:off x="6407554" y="1857175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05A0A2E-B93D-4534-957A-2927BE930D48}"/>
              </a:ext>
            </a:extLst>
          </p:cNvPr>
          <p:cNvSpPr/>
          <p:nvPr/>
        </p:nvSpPr>
        <p:spPr>
          <a:xfrm>
            <a:off x="6153099" y="1850039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7B29D7-E9E5-4E7B-93E3-6557F18A7515}"/>
              </a:ext>
            </a:extLst>
          </p:cNvPr>
          <p:cNvSpPr/>
          <p:nvPr/>
        </p:nvSpPr>
        <p:spPr>
          <a:xfrm>
            <a:off x="2728957" y="1186206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4C6C859-108B-42B5-B614-E0CFE9AA3545}"/>
              </a:ext>
            </a:extLst>
          </p:cNvPr>
          <p:cNvSpPr/>
          <p:nvPr/>
        </p:nvSpPr>
        <p:spPr>
          <a:xfrm>
            <a:off x="2472660" y="1178823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B14E911-4B33-4F52-9AFE-D8500278A3AB}"/>
              </a:ext>
            </a:extLst>
          </p:cNvPr>
          <p:cNvCxnSpPr>
            <a:cxnSpLocks/>
            <a:endCxn id="108" idx="6"/>
          </p:cNvCxnSpPr>
          <p:nvPr/>
        </p:nvCxnSpPr>
        <p:spPr>
          <a:xfrm flipV="1">
            <a:off x="1520628" y="1261096"/>
            <a:ext cx="1358109" cy="146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A927819-C1CD-48D0-9B2E-BBC4835A3B3E}"/>
              </a:ext>
            </a:extLst>
          </p:cNvPr>
          <p:cNvCxnSpPr>
            <a:cxnSpLocks/>
          </p:cNvCxnSpPr>
          <p:nvPr/>
        </p:nvCxnSpPr>
        <p:spPr>
          <a:xfrm flipV="1">
            <a:off x="1520628" y="1000780"/>
            <a:ext cx="1358109" cy="146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B3A24F5-BDC7-4763-BFD1-399E519BBF28}"/>
              </a:ext>
            </a:extLst>
          </p:cNvPr>
          <p:cNvCxnSpPr>
            <a:cxnSpLocks/>
            <a:stCxn id="133" idx="4"/>
            <a:endCxn id="121" idx="0"/>
          </p:cNvCxnSpPr>
          <p:nvPr/>
        </p:nvCxnSpPr>
        <p:spPr>
          <a:xfrm flipV="1">
            <a:off x="8775646" y="1130361"/>
            <a:ext cx="112143" cy="8561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893B74CC-7A46-4B39-9277-4F006A239E9D}"/>
              </a:ext>
            </a:extLst>
          </p:cNvPr>
          <p:cNvSpPr/>
          <p:nvPr/>
        </p:nvSpPr>
        <p:spPr>
          <a:xfrm>
            <a:off x="8812899" y="1130361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D54A592-C2F8-4697-8C66-29F771113E4E}"/>
              </a:ext>
            </a:extLst>
          </p:cNvPr>
          <p:cNvSpPr/>
          <p:nvPr/>
        </p:nvSpPr>
        <p:spPr>
          <a:xfrm>
            <a:off x="9053995" y="877437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F6800A2-D058-4EAF-A5F0-F6D0F7C71162}"/>
              </a:ext>
            </a:extLst>
          </p:cNvPr>
          <p:cNvCxnSpPr>
            <a:cxnSpLocks/>
            <a:stCxn id="134" idx="4"/>
            <a:endCxn id="128" idx="4"/>
          </p:cNvCxnSpPr>
          <p:nvPr/>
        </p:nvCxnSpPr>
        <p:spPr>
          <a:xfrm flipV="1">
            <a:off x="9018942" y="1027216"/>
            <a:ext cx="109943" cy="952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DEF5F2E9-5C5F-463D-89C6-FF540846C761}"/>
              </a:ext>
            </a:extLst>
          </p:cNvPr>
          <p:cNvSpPr/>
          <p:nvPr/>
        </p:nvSpPr>
        <p:spPr>
          <a:xfrm>
            <a:off x="8700756" y="1836688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7D06A7B-799C-4177-A385-E010A5F7B498}"/>
              </a:ext>
            </a:extLst>
          </p:cNvPr>
          <p:cNvSpPr/>
          <p:nvPr/>
        </p:nvSpPr>
        <p:spPr>
          <a:xfrm>
            <a:off x="8944052" y="1829552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F321D99-D20B-4D2A-9FF4-0B96C66C0730}"/>
              </a:ext>
            </a:extLst>
          </p:cNvPr>
          <p:cNvSpPr/>
          <p:nvPr/>
        </p:nvSpPr>
        <p:spPr>
          <a:xfrm>
            <a:off x="6439151" y="4148309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AB44643-5591-46D7-B4D4-930F431D4EC7}"/>
              </a:ext>
            </a:extLst>
          </p:cNvPr>
          <p:cNvCxnSpPr>
            <a:cxnSpLocks/>
            <a:stCxn id="136" idx="2"/>
            <a:endCxn id="189" idx="6"/>
          </p:cNvCxnSpPr>
          <p:nvPr/>
        </p:nvCxnSpPr>
        <p:spPr>
          <a:xfrm>
            <a:off x="6439151" y="4223199"/>
            <a:ext cx="616920" cy="6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4F244226-C53E-4A8A-8891-2FDB84841D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65421" y="5068035"/>
            <a:ext cx="1535338" cy="280406"/>
          </a:xfrm>
          <a:prstGeom prst="bentConnector3">
            <a:avLst>
              <a:gd name="adj1" fmla="val 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968CFE0E-437F-4F11-9EB3-92719DF94D0E}"/>
              </a:ext>
            </a:extLst>
          </p:cNvPr>
          <p:cNvCxnSpPr>
            <a:cxnSpLocks/>
            <a:stCxn id="188" idx="2"/>
          </p:cNvCxnSpPr>
          <p:nvPr/>
        </p:nvCxnSpPr>
        <p:spPr>
          <a:xfrm rot="10800000" flipH="1" flipV="1">
            <a:off x="6179530" y="4441853"/>
            <a:ext cx="220444" cy="1479890"/>
          </a:xfrm>
          <a:prstGeom prst="bentConnector4">
            <a:avLst>
              <a:gd name="adj1" fmla="val -103700"/>
              <a:gd name="adj2" fmla="val 7634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289305C4-EC74-4B53-9C5C-B6BFF5F9D1AE}"/>
              </a:ext>
            </a:extLst>
          </p:cNvPr>
          <p:cNvSpPr/>
          <p:nvPr/>
        </p:nvSpPr>
        <p:spPr>
          <a:xfrm>
            <a:off x="3614192" y="2659067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CD87902-38CA-4D92-8D1E-6D72FA3A9CC7}"/>
              </a:ext>
            </a:extLst>
          </p:cNvPr>
          <p:cNvSpPr/>
          <p:nvPr/>
        </p:nvSpPr>
        <p:spPr>
          <a:xfrm>
            <a:off x="3860326" y="2914546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277969D-159E-4BBF-BAB3-B8486A583AB7}"/>
              </a:ext>
            </a:extLst>
          </p:cNvPr>
          <p:cNvSpPr/>
          <p:nvPr/>
        </p:nvSpPr>
        <p:spPr>
          <a:xfrm>
            <a:off x="4123116" y="2906683"/>
            <a:ext cx="149780" cy="1497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DC262D-EE6A-4F7A-99B5-04F22F931738}"/>
              </a:ext>
            </a:extLst>
          </p:cNvPr>
          <p:cNvSpPr/>
          <p:nvPr/>
        </p:nvSpPr>
        <p:spPr>
          <a:xfrm>
            <a:off x="8712115" y="4404222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84F2710-F5FE-4DC8-8AA9-617EAD2D1828}"/>
              </a:ext>
            </a:extLst>
          </p:cNvPr>
          <p:cNvSpPr/>
          <p:nvPr/>
        </p:nvSpPr>
        <p:spPr>
          <a:xfrm>
            <a:off x="9202705" y="4415477"/>
            <a:ext cx="149780" cy="14977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88EF27E-8BAE-4EAB-87AA-B232B4EC22FE}"/>
              </a:ext>
            </a:extLst>
          </p:cNvPr>
          <p:cNvSpPr/>
          <p:nvPr/>
        </p:nvSpPr>
        <p:spPr>
          <a:xfrm>
            <a:off x="8981953" y="4403420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8CE0DBB6-4B87-4371-94FA-409A428BCBAF}"/>
              </a:ext>
            </a:extLst>
          </p:cNvPr>
          <p:cNvSpPr/>
          <p:nvPr/>
        </p:nvSpPr>
        <p:spPr>
          <a:xfrm>
            <a:off x="8454706" y="4393932"/>
            <a:ext cx="149780" cy="149779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D64BF60-55FC-4F68-8617-C6D712A729A6}"/>
              </a:ext>
            </a:extLst>
          </p:cNvPr>
          <p:cNvCxnSpPr>
            <a:cxnSpLocks/>
            <a:endCxn id="168" idx="4"/>
          </p:cNvCxnSpPr>
          <p:nvPr/>
        </p:nvCxnSpPr>
        <p:spPr>
          <a:xfrm flipH="1" flipV="1">
            <a:off x="9056843" y="4553199"/>
            <a:ext cx="10169" cy="1176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478D896-6A40-49DE-BB60-53618B780C82}"/>
              </a:ext>
            </a:extLst>
          </p:cNvPr>
          <p:cNvCxnSpPr>
            <a:cxnSpLocks/>
            <a:endCxn id="156" idx="4"/>
          </p:cNvCxnSpPr>
          <p:nvPr/>
        </p:nvCxnSpPr>
        <p:spPr>
          <a:xfrm flipH="1" flipV="1">
            <a:off x="9277595" y="4565256"/>
            <a:ext cx="24792" cy="11748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9784ED4-4D18-4146-B571-12F5976240B0}"/>
              </a:ext>
            </a:extLst>
          </p:cNvPr>
          <p:cNvCxnSpPr>
            <a:cxnSpLocks/>
          </p:cNvCxnSpPr>
          <p:nvPr/>
        </p:nvCxnSpPr>
        <p:spPr>
          <a:xfrm flipH="1" flipV="1">
            <a:off x="8796624" y="4536242"/>
            <a:ext cx="24792" cy="11748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9F78060-2A9F-4CC5-958A-B399E2E5ED90}"/>
              </a:ext>
            </a:extLst>
          </p:cNvPr>
          <p:cNvCxnSpPr>
            <a:cxnSpLocks/>
          </p:cNvCxnSpPr>
          <p:nvPr/>
        </p:nvCxnSpPr>
        <p:spPr>
          <a:xfrm flipH="1" flipV="1">
            <a:off x="8545679" y="4504719"/>
            <a:ext cx="10169" cy="1176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CF1D16F-E2D7-445F-A67A-A6C9B090C07B}"/>
              </a:ext>
            </a:extLst>
          </p:cNvPr>
          <p:cNvSpPr/>
          <p:nvPr/>
        </p:nvSpPr>
        <p:spPr>
          <a:xfrm>
            <a:off x="8466812" y="5482227"/>
            <a:ext cx="394292" cy="3378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M1</a:t>
            </a:r>
            <a:endParaRPr lang="en-DE" sz="1400" dirty="0" err="1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1E83C41-6940-48D0-BE27-0EC0B56FD2F9}"/>
              </a:ext>
            </a:extLst>
          </p:cNvPr>
          <p:cNvSpPr/>
          <p:nvPr/>
        </p:nvSpPr>
        <p:spPr>
          <a:xfrm>
            <a:off x="8966102" y="5482227"/>
            <a:ext cx="394292" cy="3378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M2</a:t>
            </a:r>
            <a:endParaRPr lang="en-DE" sz="1400" dirty="0" err="1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3AC5E5C-810F-4320-BEAC-B6B709F4FF92}"/>
              </a:ext>
            </a:extLst>
          </p:cNvPr>
          <p:cNvSpPr/>
          <p:nvPr/>
        </p:nvSpPr>
        <p:spPr>
          <a:xfrm>
            <a:off x="6095999" y="5899263"/>
            <a:ext cx="1052916" cy="5096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LEDs</a:t>
            </a:r>
            <a:endParaRPr lang="en-DE" sz="1400" dirty="0" err="1"/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A1E3F6CE-BC67-4358-8C2B-78726AA762D7}"/>
              </a:ext>
            </a:extLst>
          </p:cNvPr>
          <p:cNvCxnSpPr>
            <a:cxnSpLocks/>
            <a:stCxn id="154" idx="4"/>
            <a:endCxn id="92" idx="4"/>
          </p:cNvCxnSpPr>
          <p:nvPr/>
        </p:nvCxnSpPr>
        <p:spPr>
          <a:xfrm rot="5400000" flipH="1" flipV="1">
            <a:off x="6852292" y="339939"/>
            <a:ext cx="62236" cy="5370809"/>
          </a:xfrm>
          <a:prstGeom prst="bentConnector3">
            <a:avLst>
              <a:gd name="adj1" fmla="val -30609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7A53FD3-8725-4B97-AF7C-94A8965A8AB3}"/>
              </a:ext>
            </a:extLst>
          </p:cNvPr>
          <p:cNvCxnSpPr>
            <a:cxnSpLocks/>
            <a:stCxn id="122" idx="3"/>
            <a:endCxn id="129" idx="0"/>
          </p:cNvCxnSpPr>
          <p:nvPr/>
        </p:nvCxnSpPr>
        <p:spPr>
          <a:xfrm rot="16200000" flipH="1">
            <a:off x="5385891" y="731635"/>
            <a:ext cx="624718" cy="5163212"/>
          </a:xfrm>
          <a:prstGeom prst="bentConnector3">
            <a:avLst>
              <a:gd name="adj1" fmla="val 77444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493871EA-B439-40BA-A9B0-E0DD9649E7A9}"/>
              </a:ext>
            </a:extLst>
          </p:cNvPr>
          <p:cNvCxnSpPr>
            <a:cxnSpLocks/>
            <a:stCxn id="153" idx="0"/>
            <a:endCxn id="90" idx="0"/>
          </p:cNvCxnSpPr>
          <p:nvPr/>
        </p:nvCxnSpPr>
        <p:spPr>
          <a:xfrm rot="5400000" flipH="1" flipV="1">
            <a:off x="6597681" y="188925"/>
            <a:ext cx="63156" cy="5388087"/>
          </a:xfrm>
          <a:prstGeom prst="bentConnector3">
            <a:avLst>
              <a:gd name="adj1" fmla="val 54752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AB1511C4-336B-43EF-B4B8-5E3811ED75B6}"/>
              </a:ext>
            </a:extLst>
          </p:cNvPr>
          <p:cNvCxnSpPr>
            <a:cxnSpLocks/>
            <a:stCxn id="152" idx="4"/>
            <a:endCxn id="89" idx="4"/>
          </p:cNvCxnSpPr>
          <p:nvPr/>
        </p:nvCxnSpPr>
        <p:spPr>
          <a:xfrm rot="5400000" flipH="1" flipV="1">
            <a:off x="6062084" y="364592"/>
            <a:ext cx="71252" cy="4817256"/>
          </a:xfrm>
          <a:prstGeom prst="bentConnector3">
            <a:avLst>
              <a:gd name="adj1" fmla="val -13368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9E5EE994-FE5F-4ADC-B950-EC77575BCF44}"/>
              </a:ext>
            </a:extLst>
          </p:cNvPr>
          <p:cNvCxnSpPr>
            <a:cxnSpLocks/>
            <a:stCxn id="142" idx="0"/>
            <a:endCxn id="84" idx="0"/>
          </p:cNvCxnSpPr>
          <p:nvPr/>
        </p:nvCxnSpPr>
        <p:spPr>
          <a:xfrm rot="5400000" flipH="1" flipV="1">
            <a:off x="5851736" y="213887"/>
            <a:ext cx="57828" cy="4798411"/>
          </a:xfrm>
          <a:prstGeom prst="bentConnector3">
            <a:avLst>
              <a:gd name="adj1" fmla="val 83525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43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2F3BA-569F-4C58-A26B-158FCA7E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69927" y="2735068"/>
            <a:ext cx="906527" cy="674434"/>
          </a:xfrm>
          <a:prstGeom prst="rect">
            <a:avLst/>
          </a:prstGeom>
        </p:spPr>
      </p:pic>
      <p:pic>
        <p:nvPicPr>
          <p:cNvPr id="98" name="Picture 97" descr="A picture containing sky, tool&#10;&#10;Description automatically generated">
            <a:extLst>
              <a:ext uri="{FF2B5EF4-FFF2-40B4-BE49-F238E27FC236}">
                <a16:creationId xmlns:a16="http://schemas.microsoft.com/office/drawing/2014/main" id="{0A2DF47E-B641-4E8D-A7F1-145E4281C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13303">
            <a:off x="9876309" y="4933793"/>
            <a:ext cx="1479248" cy="1270672"/>
          </a:xfrm>
          <a:prstGeom prst="rect">
            <a:avLst/>
          </a:prstGeom>
        </p:spPr>
      </p:pic>
      <p:pic>
        <p:nvPicPr>
          <p:cNvPr id="99" name="Picture 98" descr="A picture containing sky, tool&#10;&#10;Description automatically generated">
            <a:extLst>
              <a:ext uri="{FF2B5EF4-FFF2-40B4-BE49-F238E27FC236}">
                <a16:creationId xmlns:a16="http://schemas.microsoft.com/office/drawing/2014/main" id="{B6D66F40-9F3A-4579-A2AD-B2B4A3E5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13303">
            <a:off x="9422936" y="3408900"/>
            <a:ext cx="1479248" cy="12706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E742A-6C91-4487-A8F7-166FA6A5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608" y="1116901"/>
            <a:ext cx="550483" cy="1181676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7901520-8911-4B2F-AFC4-8CA9D2681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700" b="74800" l="6600" r="94000">
                        <a14:foregroundMark x1="17900" y1="70200" x2="11300" y2="61700"/>
                        <a14:foregroundMark x1="11300" y1="61700" x2="15600" y2="56100"/>
                        <a14:foregroundMark x1="15600" y1="56100" x2="17400" y2="61800"/>
                        <a14:foregroundMark x1="84500" y1="26100" x2="90700" y2="31500"/>
                        <a14:foregroundMark x1="90700" y1="31500" x2="94000" y2="38900"/>
                        <a14:foregroundMark x1="94000" y1="38900" x2="88400" y2="43500"/>
                        <a14:foregroundMark x1="19600" y1="72600" x2="13900" y2="74800"/>
                        <a14:foregroundMark x1="9300" y1="64600" x2="6600" y2="58000"/>
                        <a14:foregroundMark x1="6600" y1="58000" x2="10400" y2="5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62" b="22613"/>
          <a:stretch/>
        </p:blipFill>
        <p:spPr bwMode="auto">
          <a:xfrm rot="6844981">
            <a:off x="2404039" y="4213346"/>
            <a:ext cx="1927008" cy="108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CB188F2-56D0-459E-AEF0-60C8DB367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669" y="2563052"/>
            <a:ext cx="1184981" cy="8872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34C83C01-723B-4F7B-B5CA-BE1DCC836D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111819" y="2057397"/>
            <a:ext cx="2207284" cy="459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C678A-7606-4F9B-8F75-1277916386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5102" y="1554955"/>
            <a:ext cx="1218083" cy="1585090"/>
          </a:xfrm>
          <a:prstGeom prst="rect">
            <a:avLst/>
          </a:prstGeom>
        </p:spPr>
      </p:pic>
      <p:pic>
        <p:nvPicPr>
          <p:cNvPr id="5" name="Picture 6" descr="Samsung 25R 18650 2500mAh 20A Battery">
            <a:extLst>
              <a:ext uri="{FF2B5EF4-FFF2-40B4-BE49-F238E27FC236}">
                <a16:creationId xmlns:a16="http://schemas.microsoft.com/office/drawing/2014/main" id="{732501CB-C38A-4120-AF58-315BE83C5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36700" r="3800" b="36700"/>
          <a:stretch/>
        </p:blipFill>
        <p:spPr bwMode="auto">
          <a:xfrm rot="16200000" flipH="1">
            <a:off x="1505163" y="4497243"/>
            <a:ext cx="2232755" cy="6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B06C3-CBC5-4EAA-A964-9ED7B04A63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241867" y="4443023"/>
            <a:ext cx="829192" cy="918178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1A4E92-AD71-4A4C-B986-E48C69690DFD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>
            <a:off x="2621541" y="3701985"/>
            <a:ext cx="600948" cy="301656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3E444-9389-4C8F-BB4E-40C9C98F33A7}"/>
              </a:ext>
            </a:extLst>
          </p:cNvPr>
          <p:cNvSpPr/>
          <p:nvPr/>
        </p:nvSpPr>
        <p:spPr>
          <a:xfrm>
            <a:off x="3224270" y="393990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00534-2DFE-42B2-BEB0-56DBB71D1D91}"/>
              </a:ext>
            </a:extLst>
          </p:cNvPr>
          <p:cNvSpPr/>
          <p:nvPr/>
        </p:nvSpPr>
        <p:spPr>
          <a:xfrm>
            <a:off x="2793489" y="263807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7B61F-B1A8-4312-BDBC-A5321E010C75}"/>
              </a:ext>
            </a:extLst>
          </p:cNvPr>
          <p:cNvSpPr/>
          <p:nvPr/>
        </p:nvSpPr>
        <p:spPr>
          <a:xfrm>
            <a:off x="2800251" y="3269078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A58A-4699-42E9-97F0-17C7B2223679}"/>
              </a:ext>
            </a:extLst>
          </p:cNvPr>
          <p:cNvSpPr/>
          <p:nvPr/>
        </p:nvSpPr>
        <p:spPr>
          <a:xfrm>
            <a:off x="3403045" y="394186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2ADA53-0E06-4666-AD44-831E29DDAE71}"/>
              </a:ext>
            </a:extLst>
          </p:cNvPr>
          <p:cNvCxnSpPr>
            <a:cxnSpLocks/>
            <a:stCxn id="107" idx="1"/>
            <a:endCxn id="34" idx="0"/>
          </p:cNvCxnSpPr>
          <p:nvPr/>
        </p:nvCxnSpPr>
        <p:spPr>
          <a:xfrm rot="10800000" flipV="1">
            <a:off x="2625441" y="5547998"/>
            <a:ext cx="662914" cy="31623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F0A43-ED33-4791-8DDA-78C841B6DC8E}"/>
              </a:ext>
            </a:extLst>
          </p:cNvPr>
          <p:cNvSpPr/>
          <p:nvPr/>
        </p:nvSpPr>
        <p:spPr>
          <a:xfrm>
            <a:off x="4509824" y="327647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D77E1-112F-43F8-9EC9-3806199CDF1C}"/>
              </a:ext>
            </a:extLst>
          </p:cNvPr>
          <p:cNvSpPr/>
          <p:nvPr/>
        </p:nvSpPr>
        <p:spPr>
          <a:xfrm>
            <a:off x="5246781" y="327030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B64A1-C439-4D2E-BD53-44C13123A91D}"/>
              </a:ext>
            </a:extLst>
          </p:cNvPr>
          <p:cNvSpPr/>
          <p:nvPr/>
        </p:nvSpPr>
        <p:spPr>
          <a:xfrm>
            <a:off x="5237409" y="277137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C8E86A-EF69-41E5-B41D-635E128C123C}"/>
              </a:ext>
            </a:extLst>
          </p:cNvPr>
          <p:cNvSpPr/>
          <p:nvPr/>
        </p:nvSpPr>
        <p:spPr>
          <a:xfrm>
            <a:off x="4481564" y="278215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EFB4DCF-D855-4CE2-BB72-76BD4582DD90}"/>
              </a:ext>
            </a:extLst>
          </p:cNvPr>
          <p:cNvCxnSpPr>
            <a:cxnSpLocks/>
            <a:stCxn id="12" idx="3"/>
            <a:endCxn id="23" idx="2"/>
          </p:cNvCxnSpPr>
          <p:nvPr/>
        </p:nvCxnSpPr>
        <p:spPr>
          <a:xfrm flipV="1">
            <a:off x="2901501" y="2285760"/>
            <a:ext cx="1037348" cy="406317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F727428-C37A-4B36-8F43-705FD310B8DA}"/>
              </a:ext>
            </a:extLst>
          </p:cNvPr>
          <p:cNvSpPr/>
          <p:nvPr/>
        </p:nvSpPr>
        <p:spPr>
          <a:xfrm>
            <a:off x="3884843" y="217774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D34BC-AF31-40E3-99D1-8A69233E3ACC}"/>
              </a:ext>
            </a:extLst>
          </p:cNvPr>
          <p:cNvSpPr/>
          <p:nvPr/>
        </p:nvSpPr>
        <p:spPr>
          <a:xfrm>
            <a:off x="4052332" y="217774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FC949AE-0E1E-458D-97E7-B29E83F795C2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rot="10800000">
            <a:off x="4106338" y="2285760"/>
            <a:ext cx="375226" cy="550404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D7FC6-4D19-4476-A6C6-3C46D081045A}"/>
              </a:ext>
            </a:extLst>
          </p:cNvPr>
          <p:cNvSpPr/>
          <p:nvPr/>
        </p:nvSpPr>
        <p:spPr>
          <a:xfrm>
            <a:off x="8285173" y="267770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37916-0081-454C-89E7-5D25D112D791}"/>
              </a:ext>
            </a:extLst>
          </p:cNvPr>
          <p:cNvSpPr/>
          <p:nvPr/>
        </p:nvSpPr>
        <p:spPr>
          <a:xfrm>
            <a:off x="7226626" y="478063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4D32F2-8AE0-465E-AF4B-E100931B9938}"/>
              </a:ext>
            </a:extLst>
          </p:cNvPr>
          <p:cNvSpPr/>
          <p:nvPr/>
        </p:nvSpPr>
        <p:spPr>
          <a:xfrm>
            <a:off x="8282184" y="254600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851C4F-D1CF-4487-9497-DA263746B44A}"/>
              </a:ext>
            </a:extLst>
          </p:cNvPr>
          <p:cNvCxnSpPr>
            <a:cxnSpLocks/>
            <a:stCxn id="19" idx="3"/>
            <a:endCxn id="134" idx="4"/>
          </p:cNvCxnSpPr>
          <p:nvPr/>
        </p:nvCxnSpPr>
        <p:spPr>
          <a:xfrm flipV="1">
            <a:off x="5345421" y="2768534"/>
            <a:ext cx="3265111" cy="56846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0EF1A-0E13-482D-AAD9-B28701FDB422}"/>
              </a:ext>
            </a:extLst>
          </p:cNvPr>
          <p:cNvCxnSpPr>
            <a:cxnSpLocks/>
            <a:stCxn id="18" idx="3"/>
            <a:endCxn id="120" idx="4"/>
          </p:cNvCxnSpPr>
          <p:nvPr/>
        </p:nvCxnSpPr>
        <p:spPr>
          <a:xfrm flipV="1">
            <a:off x="5354793" y="2628308"/>
            <a:ext cx="3383725" cy="695999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6A1772-8491-4ED9-9B3F-BA6EC14495BC}"/>
              </a:ext>
            </a:extLst>
          </p:cNvPr>
          <p:cNvCxnSpPr>
            <a:cxnSpLocks/>
            <a:stCxn id="27" idx="1"/>
            <a:endCxn id="119" idx="4"/>
          </p:cNvCxnSpPr>
          <p:nvPr/>
        </p:nvCxnSpPr>
        <p:spPr>
          <a:xfrm rot="10800000">
            <a:off x="4108740" y="2879858"/>
            <a:ext cx="3117886" cy="1954778"/>
          </a:xfrm>
          <a:prstGeom prst="bentConnector2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13FAE-E25C-4659-948B-19119754330D}"/>
              </a:ext>
            </a:extLst>
          </p:cNvPr>
          <p:cNvCxnSpPr>
            <a:cxnSpLocks/>
            <a:stCxn id="121" idx="4"/>
            <a:endCxn id="33" idx="1"/>
          </p:cNvCxnSpPr>
          <p:nvPr/>
        </p:nvCxnSpPr>
        <p:spPr>
          <a:xfrm rot="16200000" flipH="1">
            <a:off x="4765337" y="2518538"/>
            <a:ext cx="1603402" cy="329239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73D70-9FAF-4815-ADE0-5F8B29D849FC}"/>
              </a:ext>
            </a:extLst>
          </p:cNvPr>
          <p:cNvSpPr/>
          <p:nvPr/>
        </p:nvSpPr>
        <p:spPr>
          <a:xfrm>
            <a:off x="7213234" y="491242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C1D2CC-FE7E-46CB-B095-85D336E7ABCF}"/>
              </a:ext>
            </a:extLst>
          </p:cNvPr>
          <p:cNvSpPr/>
          <p:nvPr/>
        </p:nvSpPr>
        <p:spPr>
          <a:xfrm>
            <a:off x="2571435" y="5864234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76B2F6-37F8-4B69-97CF-B090A1DE4725}"/>
              </a:ext>
            </a:extLst>
          </p:cNvPr>
          <p:cNvSpPr/>
          <p:nvPr/>
        </p:nvSpPr>
        <p:spPr>
          <a:xfrm>
            <a:off x="2571318" y="365438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D6AB4D-7432-400D-8ED0-26F18DCB5B39}"/>
              </a:ext>
            </a:extLst>
          </p:cNvPr>
          <p:cNvSpPr/>
          <p:nvPr/>
        </p:nvSpPr>
        <p:spPr>
          <a:xfrm>
            <a:off x="7226626" y="450815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0EFA80-AD76-4406-8FDF-4C1501EFB35C}"/>
              </a:ext>
            </a:extLst>
          </p:cNvPr>
          <p:cNvSpPr/>
          <p:nvPr/>
        </p:nvSpPr>
        <p:spPr>
          <a:xfrm>
            <a:off x="7226626" y="464706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1FE99-EE70-43F8-ABD2-597021801A95}"/>
              </a:ext>
            </a:extLst>
          </p:cNvPr>
          <p:cNvSpPr/>
          <p:nvPr/>
        </p:nvSpPr>
        <p:spPr>
          <a:xfrm>
            <a:off x="7226626" y="504136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D3AA9-BE4B-4607-9E40-27230E084A89}"/>
              </a:ext>
            </a:extLst>
          </p:cNvPr>
          <p:cNvSpPr/>
          <p:nvPr/>
        </p:nvSpPr>
        <p:spPr>
          <a:xfrm>
            <a:off x="7226626" y="517903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6A64B3-F2A9-422E-85F4-6CC2555C5EE1}"/>
              </a:ext>
            </a:extLst>
          </p:cNvPr>
          <p:cNvCxnSpPr>
            <a:cxnSpLocks/>
            <a:stCxn id="39" idx="1"/>
            <a:endCxn id="124" idx="1"/>
          </p:cNvCxnSpPr>
          <p:nvPr/>
        </p:nvCxnSpPr>
        <p:spPr>
          <a:xfrm rot="10800000">
            <a:off x="7184212" y="2132876"/>
            <a:ext cx="42414" cy="3100169"/>
          </a:xfrm>
          <a:prstGeom prst="bentConnector3">
            <a:avLst>
              <a:gd name="adj1" fmla="val 1537261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CF84FAC-05E5-4F25-B992-ECA07135705B}"/>
              </a:ext>
            </a:extLst>
          </p:cNvPr>
          <p:cNvSpPr/>
          <p:nvPr/>
        </p:nvSpPr>
        <p:spPr>
          <a:xfrm>
            <a:off x="7186357" y="21970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00A33-9CC1-479B-A5DC-A941DF439A4B}"/>
              </a:ext>
            </a:extLst>
          </p:cNvPr>
          <p:cNvSpPr/>
          <p:nvPr/>
        </p:nvSpPr>
        <p:spPr>
          <a:xfrm>
            <a:off x="7186357" y="2316085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97F1B-2708-4516-A871-E7FCD762A7A6}"/>
              </a:ext>
            </a:extLst>
          </p:cNvPr>
          <p:cNvSpPr/>
          <p:nvPr/>
        </p:nvSpPr>
        <p:spPr>
          <a:xfrm>
            <a:off x="7186357" y="243798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93086B-2879-4B94-B0E3-4CE1E8E9824C}"/>
              </a:ext>
            </a:extLst>
          </p:cNvPr>
          <p:cNvSpPr/>
          <p:nvPr/>
        </p:nvSpPr>
        <p:spPr>
          <a:xfrm>
            <a:off x="7187772" y="2559893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4B55DD-8228-4510-A268-ED419DB27E21}"/>
              </a:ext>
            </a:extLst>
          </p:cNvPr>
          <p:cNvCxnSpPr>
            <a:cxnSpLocks/>
            <a:stCxn id="38" idx="1"/>
            <a:endCxn id="41" idx="1"/>
          </p:cNvCxnSpPr>
          <p:nvPr/>
        </p:nvCxnSpPr>
        <p:spPr>
          <a:xfrm rot="10800000">
            <a:off x="7186358" y="2251085"/>
            <a:ext cx="40269" cy="2844290"/>
          </a:xfrm>
          <a:prstGeom prst="bentConnector3">
            <a:avLst>
              <a:gd name="adj1" fmla="val 129449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782E720-8063-4A22-915B-C20AE1C25756}"/>
              </a:ext>
            </a:extLst>
          </p:cNvPr>
          <p:cNvCxnSpPr>
            <a:cxnSpLocks/>
            <a:stCxn id="37" idx="1"/>
            <a:endCxn id="42" idx="1"/>
          </p:cNvCxnSpPr>
          <p:nvPr/>
        </p:nvCxnSpPr>
        <p:spPr>
          <a:xfrm rot="10800000">
            <a:off x="7186358" y="2370092"/>
            <a:ext cx="40269" cy="2330979"/>
          </a:xfrm>
          <a:prstGeom prst="bentConnector3">
            <a:avLst>
              <a:gd name="adj1" fmla="val 987005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C333E35-FA17-4BE2-8034-A0F0FA93479B}"/>
              </a:ext>
            </a:extLst>
          </p:cNvPr>
          <p:cNvCxnSpPr>
            <a:cxnSpLocks/>
            <a:stCxn id="36" idx="1"/>
            <a:endCxn id="43" idx="1"/>
          </p:cNvCxnSpPr>
          <p:nvPr/>
        </p:nvCxnSpPr>
        <p:spPr>
          <a:xfrm rot="10800000">
            <a:off x="7186358" y="2491996"/>
            <a:ext cx="40269" cy="2070161"/>
          </a:xfrm>
          <a:prstGeom prst="bentConnector3">
            <a:avLst>
              <a:gd name="adj1" fmla="val 66768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765DF-9C89-4999-AAAB-DF078D11F276}"/>
              </a:ext>
            </a:extLst>
          </p:cNvPr>
          <p:cNvSpPr/>
          <p:nvPr/>
        </p:nvSpPr>
        <p:spPr>
          <a:xfrm>
            <a:off x="7979692" y="465041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C1B00-9544-46C2-BCFF-AEF7F4B2E5DB}"/>
              </a:ext>
            </a:extLst>
          </p:cNvPr>
          <p:cNvSpPr/>
          <p:nvPr/>
        </p:nvSpPr>
        <p:spPr>
          <a:xfrm>
            <a:off x="7979692" y="4911174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9BA59-4150-4B69-AEB3-D6CA3D2D9869}"/>
              </a:ext>
            </a:extLst>
          </p:cNvPr>
          <p:cNvSpPr/>
          <p:nvPr/>
        </p:nvSpPr>
        <p:spPr>
          <a:xfrm>
            <a:off x="7989294" y="4777997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7728AD-6882-4B78-95A9-8B27913044FE}"/>
              </a:ext>
            </a:extLst>
          </p:cNvPr>
          <p:cNvSpPr/>
          <p:nvPr/>
        </p:nvSpPr>
        <p:spPr>
          <a:xfrm>
            <a:off x="7992217" y="504039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8D7C72-3A5B-4294-A521-589393CC1B82}"/>
              </a:ext>
            </a:extLst>
          </p:cNvPr>
          <p:cNvSpPr/>
          <p:nvPr/>
        </p:nvSpPr>
        <p:spPr>
          <a:xfrm>
            <a:off x="9555019" y="381458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EA393D-C84E-4EE0-B26D-6EB5585AE223}"/>
              </a:ext>
            </a:extLst>
          </p:cNvPr>
          <p:cNvSpPr/>
          <p:nvPr/>
        </p:nvSpPr>
        <p:spPr>
          <a:xfrm>
            <a:off x="9554670" y="397473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3671E6-FFD4-43CC-87B4-69571835F957}"/>
              </a:ext>
            </a:extLst>
          </p:cNvPr>
          <p:cNvSpPr/>
          <p:nvPr/>
        </p:nvSpPr>
        <p:spPr>
          <a:xfrm>
            <a:off x="9975923" y="534209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394138-2A42-4E30-90D3-BE119296E9C4}"/>
              </a:ext>
            </a:extLst>
          </p:cNvPr>
          <p:cNvSpPr/>
          <p:nvPr/>
        </p:nvSpPr>
        <p:spPr>
          <a:xfrm>
            <a:off x="9974418" y="553062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EB23A2C-5962-4C45-AF37-A33B679EF493}"/>
              </a:ext>
            </a:extLst>
          </p:cNvPr>
          <p:cNvCxnSpPr>
            <a:cxnSpLocks/>
            <a:stCxn id="52" idx="1"/>
            <a:endCxn id="48" idx="3"/>
          </p:cNvCxnSpPr>
          <p:nvPr/>
        </p:nvCxnSpPr>
        <p:spPr>
          <a:xfrm rot="10800000" flipV="1">
            <a:off x="8087705" y="3868590"/>
            <a:ext cx="1467315" cy="83582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20DE9B9-C20A-40D0-8465-F6295FC21621}"/>
              </a:ext>
            </a:extLst>
          </p:cNvPr>
          <p:cNvCxnSpPr>
            <a:cxnSpLocks/>
            <a:stCxn id="53" idx="1"/>
            <a:endCxn id="50" idx="3"/>
          </p:cNvCxnSpPr>
          <p:nvPr/>
        </p:nvCxnSpPr>
        <p:spPr>
          <a:xfrm rot="10800000" flipV="1">
            <a:off x="8097306" y="4028735"/>
            <a:ext cx="1457364" cy="803267"/>
          </a:xfrm>
          <a:prstGeom prst="bentConnector3">
            <a:avLst>
              <a:gd name="adj1" fmla="val 3675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BC0B592-35D8-426D-AF8B-EC6DF8F173BD}"/>
              </a:ext>
            </a:extLst>
          </p:cNvPr>
          <p:cNvCxnSpPr>
            <a:cxnSpLocks/>
            <a:stCxn id="56" idx="1"/>
            <a:endCxn id="51" idx="3"/>
          </p:cNvCxnSpPr>
          <p:nvPr/>
        </p:nvCxnSpPr>
        <p:spPr>
          <a:xfrm rot="10800000">
            <a:off x="8100230" y="5094401"/>
            <a:ext cx="1874189" cy="490228"/>
          </a:xfrm>
          <a:prstGeom prst="bentConnector3">
            <a:avLst>
              <a:gd name="adj1" fmla="val 6057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6C510B-EC7B-4994-BE6E-6833C8E325F3}"/>
              </a:ext>
            </a:extLst>
          </p:cNvPr>
          <p:cNvCxnSpPr>
            <a:cxnSpLocks/>
            <a:stCxn id="55" idx="1"/>
            <a:endCxn id="49" idx="3"/>
          </p:cNvCxnSpPr>
          <p:nvPr/>
        </p:nvCxnSpPr>
        <p:spPr>
          <a:xfrm rot="10800000">
            <a:off x="8087705" y="4965181"/>
            <a:ext cx="1888219" cy="4309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989C2FE-6A68-4C72-B052-2F0482B094B2}"/>
              </a:ext>
            </a:extLst>
          </p:cNvPr>
          <p:cNvCxnSpPr>
            <a:cxnSpLocks/>
            <a:stCxn id="62" idx="1"/>
            <a:endCxn id="24" idx="3"/>
          </p:cNvCxnSpPr>
          <p:nvPr/>
        </p:nvCxnSpPr>
        <p:spPr>
          <a:xfrm rot="10800000" flipV="1">
            <a:off x="4160344" y="2016792"/>
            <a:ext cx="3019920" cy="214962"/>
          </a:xfrm>
          <a:prstGeom prst="bentConnector3">
            <a:avLst>
              <a:gd name="adj1" fmla="val 41169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B58A18-D0A0-44C0-9AF0-9D21158CA0D0}"/>
              </a:ext>
            </a:extLst>
          </p:cNvPr>
          <p:cNvSpPr/>
          <p:nvPr/>
        </p:nvSpPr>
        <p:spPr>
          <a:xfrm>
            <a:off x="7180264" y="1962786"/>
            <a:ext cx="108012" cy="108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BBA263-B27A-4BCE-9F07-341C73AC3E53}"/>
              </a:ext>
            </a:extLst>
          </p:cNvPr>
          <p:cNvSpPr txBox="1"/>
          <p:nvPr/>
        </p:nvSpPr>
        <p:spPr>
          <a:xfrm>
            <a:off x="6110693" y="1925374"/>
            <a:ext cx="432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180K</a:t>
            </a:r>
            <a:endParaRPr lang="en-DE" sz="1200" dirty="0" err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21E186-E6B7-4C07-B593-B6B11A1E3172}"/>
              </a:ext>
            </a:extLst>
          </p:cNvPr>
          <p:cNvSpPr/>
          <p:nvPr/>
        </p:nvSpPr>
        <p:spPr>
          <a:xfrm>
            <a:off x="9111615" y="234552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6B9AAA-42AB-4EC2-BAFD-4DAF208A2147}"/>
              </a:ext>
            </a:extLst>
          </p:cNvPr>
          <p:cNvSpPr/>
          <p:nvPr/>
        </p:nvSpPr>
        <p:spPr>
          <a:xfrm>
            <a:off x="9107453" y="2109494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AFD5D0-04F4-430F-B3D5-440C78914FEB}"/>
              </a:ext>
            </a:extLst>
          </p:cNvPr>
          <p:cNvSpPr/>
          <p:nvPr/>
        </p:nvSpPr>
        <p:spPr>
          <a:xfrm>
            <a:off x="9115346" y="223182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5B7A2C8-82B4-4433-8FB5-AAB3CFB6AEF8}"/>
              </a:ext>
            </a:extLst>
          </p:cNvPr>
          <p:cNvCxnSpPr>
            <a:cxnSpLocks/>
            <a:stCxn id="66" idx="1"/>
            <a:endCxn id="26" idx="3"/>
          </p:cNvCxnSpPr>
          <p:nvPr/>
        </p:nvCxnSpPr>
        <p:spPr>
          <a:xfrm rot="10800000" flipV="1">
            <a:off x="8393185" y="2399534"/>
            <a:ext cx="718430" cy="332172"/>
          </a:xfrm>
          <a:prstGeom prst="bentConnector3">
            <a:avLst>
              <a:gd name="adj1" fmla="val 69887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39D17B3-9818-4E64-8511-1C66F877A594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 flipV="1">
            <a:off x="8390197" y="2163499"/>
            <a:ext cx="717257" cy="43650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453F375-20C2-4E41-913D-55893F0FD30E}"/>
              </a:ext>
            </a:extLst>
          </p:cNvPr>
          <p:cNvCxnSpPr>
            <a:cxnSpLocks/>
            <a:stCxn id="68" idx="1"/>
            <a:endCxn id="83" idx="3"/>
          </p:cNvCxnSpPr>
          <p:nvPr/>
        </p:nvCxnSpPr>
        <p:spPr>
          <a:xfrm rot="10800000" flipV="1">
            <a:off x="8380318" y="2285834"/>
            <a:ext cx="735028" cy="186103"/>
          </a:xfrm>
          <a:prstGeom prst="bentConnector3">
            <a:avLst>
              <a:gd name="adj1" fmla="val 8174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0C88F-710E-4BC6-A0D5-B33FB66D3178}"/>
              </a:ext>
            </a:extLst>
          </p:cNvPr>
          <p:cNvSpPr/>
          <p:nvPr/>
        </p:nvSpPr>
        <p:spPr>
          <a:xfrm>
            <a:off x="8272306" y="241793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96B921-F667-4576-8D62-957D6310FCF2}"/>
              </a:ext>
            </a:extLst>
          </p:cNvPr>
          <p:cNvSpPr txBox="1"/>
          <p:nvPr/>
        </p:nvSpPr>
        <p:spPr>
          <a:xfrm>
            <a:off x="1094468" y="4725492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Battery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[ 18650 Li-Ion </a:t>
            </a:r>
            <a:r>
              <a:rPr lang="de-DE" sz="1000" dirty="0" err="1"/>
              <a:t>Cell</a:t>
            </a:r>
            <a:r>
              <a:rPr lang="de-DE" sz="1000" dirty="0"/>
              <a:t> ]</a:t>
            </a:r>
            <a:endParaRPr lang="en-DE" sz="1000" dirty="0" err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A10A2-7C2C-4E93-B4F3-66A60FBC816A}"/>
              </a:ext>
            </a:extLst>
          </p:cNvPr>
          <p:cNvSpPr txBox="1"/>
          <p:nvPr/>
        </p:nvSpPr>
        <p:spPr>
          <a:xfrm>
            <a:off x="1524418" y="1829949"/>
            <a:ext cx="1742104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Charger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TC4056 ]</a:t>
            </a:r>
            <a:endParaRPr lang="en-DE" sz="1000" dirty="0" err="1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5C3F6-CA20-41BC-B22E-8346700467A0}"/>
              </a:ext>
            </a:extLst>
          </p:cNvPr>
          <p:cNvSpPr txBox="1"/>
          <p:nvPr/>
        </p:nvSpPr>
        <p:spPr>
          <a:xfrm>
            <a:off x="3838678" y="1208533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Switch</a:t>
            </a:r>
            <a:endParaRPr lang="en-DE" sz="1000" dirty="0" err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E31C9-0F40-45D6-A960-9C87A684D956}"/>
              </a:ext>
            </a:extLst>
          </p:cNvPr>
          <p:cNvSpPr txBox="1"/>
          <p:nvPr/>
        </p:nvSpPr>
        <p:spPr>
          <a:xfrm>
            <a:off x="7236908" y="1162063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Controller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WEMOS D1 Mini ]</a:t>
            </a:r>
            <a:endParaRPr lang="en-DE" sz="1000" dirty="0" err="1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B826800-9B26-4292-9054-BE0D0ABCDDC9}"/>
              </a:ext>
            </a:extLst>
          </p:cNvPr>
          <p:cNvSpPr txBox="1"/>
          <p:nvPr/>
        </p:nvSpPr>
        <p:spPr>
          <a:xfrm>
            <a:off x="9331615" y="1440222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LED‘s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WS2812B ]</a:t>
            </a:r>
            <a:endParaRPr lang="en-DE" sz="10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8BB9A4-C48B-4DF6-A5F0-BF0A2D6B6190}"/>
              </a:ext>
            </a:extLst>
          </p:cNvPr>
          <p:cNvSpPr txBox="1"/>
          <p:nvPr/>
        </p:nvSpPr>
        <p:spPr>
          <a:xfrm>
            <a:off x="4269554" y="3413090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Voltage</a:t>
            </a:r>
            <a:r>
              <a:rPr lang="de-DE" sz="1200" b="1" dirty="0"/>
              <a:t> Booster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</a:t>
            </a:r>
            <a:r>
              <a:rPr lang="de-DE" sz="1000" dirty="0" err="1"/>
              <a:t>Step</a:t>
            </a:r>
            <a:r>
              <a:rPr lang="de-DE" sz="1000" dirty="0"/>
              <a:t>-Up 5V Out ]</a:t>
            </a:r>
            <a:endParaRPr lang="en-DE" sz="1000" dirty="0" err="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75387-A704-4AC6-BEF1-2E44882784EE}"/>
              </a:ext>
            </a:extLst>
          </p:cNvPr>
          <p:cNvSpPr txBox="1"/>
          <p:nvPr/>
        </p:nvSpPr>
        <p:spPr>
          <a:xfrm>
            <a:off x="7019462" y="5467621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 Driver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DRV8833 H-Bridge ]</a:t>
            </a:r>
            <a:endParaRPr lang="en-DE" sz="1000" dirty="0" err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E1E1AC2-F4EB-4FCD-BC1F-FFE3B7F2F239}"/>
              </a:ext>
            </a:extLst>
          </p:cNvPr>
          <p:cNvSpPr txBox="1"/>
          <p:nvPr/>
        </p:nvSpPr>
        <p:spPr>
          <a:xfrm>
            <a:off x="8863536" y="3315620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[N20 3.7 V ]</a:t>
            </a:r>
            <a:endParaRPr lang="en-DE" sz="10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BF6B63-4E15-4A11-8665-4BE7FC26F4A5}"/>
              </a:ext>
            </a:extLst>
          </p:cNvPr>
          <p:cNvSpPr/>
          <p:nvPr/>
        </p:nvSpPr>
        <p:spPr>
          <a:xfrm>
            <a:off x="4072740" y="280785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6C272E-2DA5-4B54-8B96-AFBED35377A4}"/>
              </a:ext>
            </a:extLst>
          </p:cNvPr>
          <p:cNvSpPr/>
          <p:nvPr/>
        </p:nvSpPr>
        <p:spPr>
          <a:xfrm>
            <a:off x="8702518" y="255630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976AC9-1A4B-4F13-9394-CE88C210FA07}"/>
              </a:ext>
            </a:extLst>
          </p:cNvPr>
          <p:cNvSpPr/>
          <p:nvPr/>
        </p:nvSpPr>
        <p:spPr>
          <a:xfrm>
            <a:off x="3884843" y="329103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7FF4B0-BE53-4852-ADE4-5A080357159B}"/>
              </a:ext>
            </a:extLst>
          </p:cNvPr>
          <p:cNvSpPr/>
          <p:nvPr/>
        </p:nvSpPr>
        <p:spPr>
          <a:xfrm>
            <a:off x="8574532" y="2696534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D15DBD6-0AAB-4397-9A37-94EA07D23FCA}"/>
              </a:ext>
            </a:extLst>
          </p:cNvPr>
          <p:cNvSpPr/>
          <p:nvPr/>
        </p:nvSpPr>
        <p:spPr>
          <a:xfrm>
            <a:off x="7979692" y="516826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A7E02909-2C03-4450-8FB3-167DDE9F4B66}"/>
              </a:ext>
            </a:extLst>
          </p:cNvPr>
          <p:cNvCxnSpPr>
            <a:cxnSpLocks/>
            <a:stCxn id="122" idx="3"/>
            <a:endCxn id="44" idx="1"/>
          </p:cNvCxnSpPr>
          <p:nvPr/>
        </p:nvCxnSpPr>
        <p:spPr>
          <a:xfrm flipH="1" flipV="1">
            <a:off x="7187772" y="2613899"/>
            <a:ext cx="899932" cy="2608376"/>
          </a:xfrm>
          <a:prstGeom prst="bentConnector5">
            <a:avLst>
              <a:gd name="adj1" fmla="val -25402"/>
              <a:gd name="adj2" fmla="val 50000"/>
              <a:gd name="adj3" fmla="val 111114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2DDAD54-D769-4590-B759-D3C725587589}"/>
              </a:ext>
            </a:extLst>
          </p:cNvPr>
          <p:cNvSpPr/>
          <p:nvPr/>
        </p:nvSpPr>
        <p:spPr>
          <a:xfrm>
            <a:off x="7184212" y="207886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6" name="Parallelogram 145">
            <a:extLst>
              <a:ext uri="{FF2B5EF4-FFF2-40B4-BE49-F238E27FC236}">
                <a16:creationId xmlns:a16="http://schemas.microsoft.com/office/drawing/2014/main" id="{C2A5D0D4-B24F-47E4-A575-E64CE3D3C834}"/>
              </a:ext>
            </a:extLst>
          </p:cNvPr>
          <p:cNvSpPr/>
          <p:nvPr/>
        </p:nvSpPr>
        <p:spPr>
          <a:xfrm>
            <a:off x="10471906" y="1861935"/>
            <a:ext cx="1014413" cy="923777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6A0940-EC16-45C5-8E98-EDCD653862A0}"/>
              </a:ext>
            </a:extLst>
          </p:cNvPr>
          <p:cNvSpPr/>
          <p:nvPr/>
        </p:nvSpPr>
        <p:spPr>
          <a:xfrm>
            <a:off x="3288355" y="549399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B6AB0EC-D496-45DE-8D26-FB58AFA5B543}"/>
              </a:ext>
            </a:extLst>
          </p:cNvPr>
          <p:cNvCxnSpPr>
            <a:cxnSpLocks/>
            <a:stCxn id="14" idx="0"/>
            <a:endCxn id="128" idx="4"/>
          </p:cNvCxnSpPr>
          <p:nvPr/>
        </p:nvCxnSpPr>
        <p:spPr>
          <a:xfrm flipV="1">
            <a:off x="3457051" y="3366482"/>
            <a:ext cx="9183" cy="575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4BD42BDC-B648-43A6-AD21-7734D25D9EE9}"/>
              </a:ext>
            </a:extLst>
          </p:cNvPr>
          <p:cNvSpPr/>
          <p:nvPr/>
        </p:nvSpPr>
        <p:spPr>
          <a:xfrm>
            <a:off x="3253417" y="2648679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994882-300D-43FC-B81C-CA0FA3441702}"/>
              </a:ext>
            </a:extLst>
          </p:cNvPr>
          <p:cNvSpPr/>
          <p:nvPr/>
        </p:nvSpPr>
        <p:spPr>
          <a:xfrm>
            <a:off x="3430234" y="329448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25AEF2-6F66-461B-BD5C-2D8E68C56AE9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 flipV="1">
            <a:off x="2908263" y="3323084"/>
            <a:ext cx="1601561" cy="73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103977D-E0D9-4375-B5B8-69479951A33A}"/>
              </a:ext>
            </a:extLst>
          </p:cNvPr>
          <p:cNvCxnSpPr>
            <a:cxnSpLocks/>
            <a:stCxn id="11" idx="0"/>
            <a:endCxn id="125" idx="4"/>
          </p:cNvCxnSpPr>
          <p:nvPr/>
        </p:nvCxnSpPr>
        <p:spPr>
          <a:xfrm flipV="1">
            <a:off x="3278276" y="2720679"/>
            <a:ext cx="11141" cy="121922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D7B89F0A-CC3C-4FB4-BAE4-B010BFFD4013}"/>
              </a:ext>
            </a:extLst>
          </p:cNvPr>
          <p:cNvSpPr txBox="1"/>
          <p:nvPr/>
        </p:nvSpPr>
        <p:spPr>
          <a:xfrm>
            <a:off x="2919409" y="5713154"/>
            <a:ext cx="1488330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BMS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[ 9205A + 2xDW01 ]</a:t>
            </a:r>
            <a:endParaRPr lang="en-DE" sz="1000" dirty="0" err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8E9EA01-5317-43FA-88D2-1B83187BCEBB}"/>
              </a:ext>
            </a:extLst>
          </p:cNvPr>
          <p:cNvSpPr txBox="1"/>
          <p:nvPr/>
        </p:nvSpPr>
        <p:spPr>
          <a:xfrm>
            <a:off x="5805666" y="1711131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Resistor</a:t>
            </a:r>
            <a:endParaRPr lang="en-DE" sz="1000" dirty="0" err="1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A6F78F6-E6CE-4099-BDE5-EB337877881E}"/>
              </a:ext>
            </a:extLst>
          </p:cNvPr>
          <p:cNvSpPr/>
          <p:nvPr/>
        </p:nvSpPr>
        <p:spPr>
          <a:xfrm>
            <a:off x="938564" y="611404"/>
            <a:ext cx="4680000" cy="5832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3DBF24-BC71-45FA-899A-3756B8CAE0CE}"/>
              </a:ext>
            </a:extLst>
          </p:cNvPr>
          <p:cNvSpPr txBox="1"/>
          <p:nvPr/>
        </p:nvSpPr>
        <p:spPr>
          <a:xfrm>
            <a:off x="995478" y="332634"/>
            <a:ext cx="4589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</a:rPr>
              <a:t>Power Supply </a:t>
            </a:r>
            <a:r>
              <a:rPr lang="de-DE" sz="1400" b="1" dirty="0" err="1">
                <a:solidFill>
                  <a:schemeClr val="tx1"/>
                </a:solidFill>
              </a:rPr>
              <a:t>Section</a:t>
            </a:r>
            <a:endParaRPr lang="en-DE" sz="1400" b="1" dirty="0" err="1">
              <a:solidFill>
                <a:schemeClr val="tx1"/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B7DAAA7-0B3F-49AF-84FF-B0C4C942B4AD}"/>
              </a:ext>
            </a:extLst>
          </p:cNvPr>
          <p:cNvSpPr/>
          <p:nvPr/>
        </p:nvSpPr>
        <p:spPr>
          <a:xfrm>
            <a:off x="5796522" y="611404"/>
            <a:ext cx="5400000" cy="5832000"/>
          </a:xfrm>
          <a:prstGeom prst="roundRect">
            <a:avLst>
              <a:gd name="adj" fmla="val 5187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DE" sz="1600" b="1" dirty="0" err="1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0BFF3D3-8141-43F7-B7E1-57D553A294BF}"/>
              </a:ext>
            </a:extLst>
          </p:cNvPr>
          <p:cNvSpPr txBox="1"/>
          <p:nvPr/>
        </p:nvSpPr>
        <p:spPr>
          <a:xfrm>
            <a:off x="5755073" y="332634"/>
            <a:ext cx="539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</a:rPr>
              <a:t>Boat System</a:t>
            </a:r>
            <a:endParaRPr lang="en-DE" sz="1400" b="1" dirty="0" err="1">
              <a:solidFill>
                <a:schemeClr val="tx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8389492-501D-488E-A2F6-8E64E7405EA7}"/>
              </a:ext>
            </a:extLst>
          </p:cNvPr>
          <p:cNvSpPr txBox="1"/>
          <p:nvPr/>
        </p:nvSpPr>
        <p:spPr>
          <a:xfrm>
            <a:off x="3396519" y="8155"/>
            <a:ext cx="5398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de-DE" sz="2000" b="1" dirty="0"/>
              <a:t>Circuit </a:t>
            </a:r>
            <a:r>
              <a:rPr lang="de-DE" sz="2000" b="1" dirty="0" err="1"/>
              <a:t>Diagram</a:t>
            </a:r>
            <a:r>
              <a:rPr lang="de-DE" sz="2000" b="1" dirty="0"/>
              <a:t> </a:t>
            </a:r>
            <a:r>
              <a:rPr lang="de-DE" sz="2000" b="1" dirty="0" err="1"/>
              <a:t>for</a:t>
            </a:r>
            <a:r>
              <a:rPr lang="de-DE" sz="2000" b="1" dirty="0"/>
              <a:t> Version 3</a:t>
            </a:r>
            <a:endParaRPr lang="en-DE" sz="20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803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WorkshopIdee-MiniKenterprise</Template>
  <TotalTime>867</TotalTime>
  <Words>576</Words>
  <Application>Microsoft Office PowerPoint</Application>
  <PresentationFormat>Widescreen</PresentationFormat>
  <Paragraphs>190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Symbol</vt:lpstr>
      <vt:lpstr>Wingdings</vt:lpstr>
      <vt:lpstr>HSB_16zu9_Blau-Türkisblau</vt:lpstr>
      <vt:lpstr>think-cell Folie</vt:lpstr>
      <vt:lpstr>Mini Kenterprise Graphics</vt:lpstr>
      <vt:lpstr>PowerPoint Presentation</vt:lpstr>
      <vt:lpstr>Schaltplan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Druck</vt:lpstr>
      <vt:lpstr>PowerPoint Presentation</vt:lpstr>
      <vt:lpstr>Funktionen</vt:lpstr>
      <vt:lpstr>Modell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Kenterprise Bauplan</dc:title>
  <dc:creator>Jan Kettler</dc:creator>
  <cp:lastModifiedBy>Jan Kettler</cp:lastModifiedBy>
  <cp:revision>31</cp:revision>
  <dcterms:created xsi:type="dcterms:W3CDTF">2021-10-11T10:06:39Z</dcterms:created>
  <dcterms:modified xsi:type="dcterms:W3CDTF">2022-02-23T13:53:56Z</dcterms:modified>
</cp:coreProperties>
</file>